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B29F67-AD46-42FE-800E-69D1798F0C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C3F337-83A3-439A-A21B-D041E7345141}">
      <dgm:prSet/>
      <dgm:spPr/>
      <dgm:t>
        <a:bodyPr/>
        <a:lstStyle/>
        <a:p>
          <a:r>
            <a:rPr lang="en-US"/>
            <a:t>I was born into a world brimming with endless possibilities, on a serene morning in the heart of our bustling city</a:t>
          </a:r>
        </a:p>
      </dgm:t>
    </dgm:pt>
    <dgm:pt modelId="{06F3C3C1-C1DB-4A97-B969-1BDFFB324571}" type="parTrans" cxnId="{EFD1BCD4-2130-480D-98DC-EC6C64BEDBFF}">
      <dgm:prSet/>
      <dgm:spPr/>
      <dgm:t>
        <a:bodyPr/>
        <a:lstStyle/>
        <a:p>
          <a:endParaRPr lang="en-US"/>
        </a:p>
      </dgm:t>
    </dgm:pt>
    <dgm:pt modelId="{EEADADDD-3F95-44A6-B326-9E6A08FC3FCF}" type="sibTrans" cxnId="{EFD1BCD4-2130-480D-98DC-EC6C64BEDBFF}">
      <dgm:prSet/>
      <dgm:spPr/>
      <dgm:t>
        <a:bodyPr/>
        <a:lstStyle/>
        <a:p>
          <a:endParaRPr lang="en-US"/>
        </a:p>
      </dgm:t>
    </dgm:pt>
    <dgm:pt modelId="{B33223B0-DA6F-4040-B50A-976E8C2777F9}">
      <dgm:prSet/>
      <dgm:spPr/>
      <dgm:t>
        <a:bodyPr/>
        <a:lstStyle/>
        <a:p>
          <a:r>
            <a:rPr lang="en-US"/>
            <a:t>My parents, Maria and David, welcomed me with open arms, their hearts filled with hopes and dreams</a:t>
          </a:r>
        </a:p>
      </dgm:t>
    </dgm:pt>
    <dgm:pt modelId="{F2B557D8-787B-4F0E-98F4-584DE9ADD2C6}" type="parTrans" cxnId="{871AD328-3FBD-4A25-8265-243FAF3858E2}">
      <dgm:prSet/>
      <dgm:spPr/>
      <dgm:t>
        <a:bodyPr/>
        <a:lstStyle/>
        <a:p>
          <a:endParaRPr lang="en-US"/>
        </a:p>
      </dgm:t>
    </dgm:pt>
    <dgm:pt modelId="{45A46E98-58ED-4607-BD1E-257A20BF178F}" type="sibTrans" cxnId="{871AD328-3FBD-4A25-8265-243FAF3858E2}">
      <dgm:prSet/>
      <dgm:spPr/>
      <dgm:t>
        <a:bodyPr/>
        <a:lstStyle/>
        <a:p>
          <a:endParaRPr lang="en-US"/>
        </a:p>
      </dgm:t>
    </dgm:pt>
    <dgm:pt modelId="{D25A5004-0358-49DE-9593-B540A8ADCC26}">
      <dgm:prSet/>
      <dgm:spPr/>
      <dgm:t>
        <a:bodyPr/>
        <a:lstStyle/>
        <a:p>
          <a:r>
            <a:rPr lang="en-US"/>
            <a:t>As their firstborn, I was a bundle of joy and the embodiment of their aspirations for the future</a:t>
          </a:r>
        </a:p>
      </dgm:t>
    </dgm:pt>
    <dgm:pt modelId="{74D3C0FE-DAD0-4E3F-8D04-6C7F6AF59DA3}" type="parTrans" cxnId="{839B5662-6D8F-44CA-B0FC-03815BBA28CE}">
      <dgm:prSet/>
      <dgm:spPr/>
      <dgm:t>
        <a:bodyPr/>
        <a:lstStyle/>
        <a:p>
          <a:endParaRPr lang="en-US"/>
        </a:p>
      </dgm:t>
    </dgm:pt>
    <dgm:pt modelId="{0F6317A5-D0DE-46C6-A807-ACA3FE54D768}" type="sibTrans" cxnId="{839B5662-6D8F-44CA-B0FC-03815BBA28CE}">
      <dgm:prSet/>
      <dgm:spPr/>
      <dgm:t>
        <a:bodyPr/>
        <a:lstStyle/>
        <a:p>
          <a:endParaRPr lang="en-US"/>
        </a:p>
      </dgm:t>
    </dgm:pt>
    <dgm:pt modelId="{E5A93571-1A71-462F-AB3F-982B77009926}" type="pres">
      <dgm:prSet presAssocID="{20B29F67-AD46-42FE-800E-69D1798F0C88}" presName="root" presStyleCnt="0">
        <dgm:presLayoutVars>
          <dgm:dir/>
          <dgm:resizeHandles val="exact"/>
        </dgm:presLayoutVars>
      </dgm:prSet>
      <dgm:spPr/>
    </dgm:pt>
    <dgm:pt modelId="{0AA7A81A-50FB-46B5-9E74-502D064EE9E3}" type="pres">
      <dgm:prSet presAssocID="{F5C3F337-83A3-439A-A21B-D041E7345141}" presName="compNode" presStyleCnt="0"/>
      <dgm:spPr/>
    </dgm:pt>
    <dgm:pt modelId="{2237FB33-AB91-4638-B0DC-1DB5B87073E6}" type="pres">
      <dgm:prSet presAssocID="{F5C3F337-83A3-439A-A21B-D041E7345141}" presName="bgRect" presStyleLbl="bgShp" presStyleIdx="0" presStyleCnt="3"/>
      <dgm:spPr/>
    </dgm:pt>
    <dgm:pt modelId="{B47F3CB9-219E-4D0E-8BE0-6C3D41D3C4B2}" type="pres">
      <dgm:prSet presAssocID="{F5C3F337-83A3-439A-A21B-D041E73451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C711A817-8FE8-4A66-95E4-46E71C63ECA1}" type="pres">
      <dgm:prSet presAssocID="{F5C3F337-83A3-439A-A21B-D041E7345141}" presName="spaceRect" presStyleCnt="0"/>
      <dgm:spPr/>
    </dgm:pt>
    <dgm:pt modelId="{E949D1E3-EE01-4008-AE02-C9F5B44BE3BF}" type="pres">
      <dgm:prSet presAssocID="{F5C3F337-83A3-439A-A21B-D041E7345141}" presName="parTx" presStyleLbl="revTx" presStyleIdx="0" presStyleCnt="3">
        <dgm:presLayoutVars>
          <dgm:chMax val="0"/>
          <dgm:chPref val="0"/>
        </dgm:presLayoutVars>
      </dgm:prSet>
      <dgm:spPr/>
    </dgm:pt>
    <dgm:pt modelId="{7F9D02E7-18BA-41E0-B53A-3F2D0DDA561D}" type="pres">
      <dgm:prSet presAssocID="{EEADADDD-3F95-44A6-B326-9E6A08FC3FCF}" presName="sibTrans" presStyleCnt="0"/>
      <dgm:spPr/>
    </dgm:pt>
    <dgm:pt modelId="{D76D2575-E335-4847-9FAF-D27B5C6476FC}" type="pres">
      <dgm:prSet presAssocID="{B33223B0-DA6F-4040-B50A-976E8C2777F9}" presName="compNode" presStyleCnt="0"/>
      <dgm:spPr/>
    </dgm:pt>
    <dgm:pt modelId="{79DBA940-746D-4678-A341-858DCEE3F7E6}" type="pres">
      <dgm:prSet presAssocID="{B33223B0-DA6F-4040-B50A-976E8C2777F9}" presName="bgRect" presStyleLbl="bgShp" presStyleIdx="1" presStyleCnt="3"/>
      <dgm:spPr/>
    </dgm:pt>
    <dgm:pt modelId="{741F4613-4514-4F5C-86FF-A25F395D564D}" type="pres">
      <dgm:prSet presAssocID="{B33223B0-DA6F-4040-B50A-976E8C2777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A12024A5-1FC2-468E-B7B8-6FAC9DFF48AB}" type="pres">
      <dgm:prSet presAssocID="{B33223B0-DA6F-4040-B50A-976E8C2777F9}" presName="spaceRect" presStyleCnt="0"/>
      <dgm:spPr/>
    </dgm:pt>
    <dgm:pt modelId="{A0FF6872-3455-4974-8815-61169746CB2F}" type="pres">
      <dgm:prSet presAssocID="{B33223B0-DA6F-4040-B50A-976E8C2777F9}" presName="parTx" presStyleLbl="revTx" presStyleIdx="1" presStyleCnt="3">
        <dgm:presLayoutVars>
          <dgm:chMax val="0"/>
          <dgm:chPref val="0"/>
        </dgm:presLayoutVars>
      </dgm:prSet>
      <dgm:spPr/>
    </dgm:pt>
    <dgm:pt modelId="{BCE586F2-3A0E-4E5D-9D12-12EF1A3B204E}" type="pres">
      <dgm:prSet presAssocID="{45A46E98-58ED-4607-BD1E-257A20BF178F}" presName="sibTrans" presStyleCnt="0"/>
      <dgm:spPr/>
    </dgm:pt>
    <dgm:pt modelId="{609B8AD3-419E-4F3F-830D-5BDCF2CBF6CD}" type="pres">
      <dgm:prSet presAssocID="{D25A5004-0358-49DE-9593-B540A8ADCC26}" presName="compNode" presStyleCnt="0"/>
      <dgm:spPr/>
    </dgm:pt>
    <dgm:pt modelId="{FFF6FC2E-1261-4FA9-8DF3-FD5D4FE37512}" type="pres">
      <dgm:prSet presAssocID="{D25A5004-0358-49DE-9593-B540A8ADCC26}" presName="bgRect" presStyleLbl="bgShp" presStyleIdx="2" presStyleCnt="3"/>
      <dgm:spPr/>
    </dgm:pt>
    <dgm:pt modelId="{166ED7D8-C3BC-4C15-8162-F5589933D512}" type="pres">
      <dgm:prSet presAssocID="{D25A5004-0358-49DE-9593-B540A8ADCC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Lock"/>
        </a:ext>
      </dgm:extLst>
    </dgm:pt>
    <dgm:pt modelId="{612A1E8C-518D-4886-9D0A-ABBFDA5E5FFC}" type="pres">
      <dgm:prSet presAssocID="{D25A5004-0358-49DE-9593-B540A8ADCC26}" presName="spaceRect" presStyleCnt="0"/>
      <dgm:spPr/>
    </dgm:pt>
    <dgm:pt modelId="{5353606D-CCEF-45C7-8F6E-BDFF133F8AA2}" type="pres">
      <dgm:prSet presAssocID="{D25A5004-0358-49DE-9593-B540A8ADCC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1AD328-3FBD-4A25-8265-243FAF3858E2}" srcId="{20B29F67-AD46-42FE-800E-69D1798F0C88}" destId="{B33223B0-DA6F-4040-B50A-976E8C2777F9}" srcOrd="1" destOrd="0" parTransId="{F2B557D8-787B-4F0E-98F4-584DE9ADD2C6}" sibTransId="{45A46E98-58ED-4607-BD1E-257A20BF178F}"/>
    <dgm:cxn modelId="{B429A12F-A6E4-417C-8D4A-25126A047EB9}" type="presOf" srcId="{D25A5004-0358-49DE-9593-B540A8ADCC26}" destId="{5353606D-CCEF-45C7-8F6E-BDFF133F8AA2}" srcOrd="0" destOrd="0" presId="urn:microsoft.com/office/officeart/2018/2/layout/IconVerticalSolidList"/>
    <dgm:cxn modelId="{27329D3F-AFAD-49C4-AF85-AC4D4C34607B}" type="presOf" srcId="{20B29F67-AD46-42FE-800E-69D1798F0C88}" destId="{E5A93571-1A71-462F-AB3F-982B77009926}" srcOrd="0" destOrd="0" presId="urn:microsoft.com/office/officeart/2018/2/layout/IconVerticalSolidList"/>
    <dgm:cxn modelId="{839B5662-6D8F-44CA-B0FC-03815BBA28CE}" srcId="{20B29F67-AD46-42FE-800E-69D1798F0C88}" destId="{D25A5004-0358-49DE-9593-B540A8ADCC26}" srcOrd="2" destOrd="0" parTransId="{74D3C0FE-DAD0-4E3F-8D04-6C7F6AF59DA3}" sibTransId="{0F6317A5-D0DE-46C6-A807-ACA3FE54D768}"/>
    <dgm:cxn modelId="{96221874-94F0-48AD-B9A6-B1E6024FBC27}" type="presOf" srcId="{F5C3F337-83A3-439A-A21B-D041E7345141}" destId="{E949D1E3-EE01-4008-AE02-C9F5B44BE3BF}" srcOrd="0" destOrd="0" presId="urn:microsoft.com/office/officeart/2018/2/layout/IconVerticalSolidList"/>
    <dgm:cxn modelId="{B1AC2089-A59B-4859-8805-02013EC55054}" type="presOf" srcId="{B33223B0-DA6F-4040-B50A-976E8C2777F9}" destId="{A0FF6872-3455-4974-8815-61169746CB2F}" srcOrd="0" destOrd="0" presId="urn:microsoft.com/office/officeart/2018/2/layout/IconVerticalSolidList"/>
    <dgm:cxn modelId="{EFD1BCD4-2130-480D-98DC-EC6C64BEDBFF}" srcId="{20B29F67-AD46-42FE-800E-69D1798F0C88}" destId="{F5C3F337-83A3-439A-A21B-D041E7345141}" srcOrd="0" destOrd="0" parTransId="{06F3C3C1-C1DB-4A97-B969-1BDFFB324571}" sibTransId="{EEADADDD-3F95-44A6-B326-9E6A08FC3FCF}"/>
    <dgm:cxn modelId="{129F77EA-9204-4578-8370-785E62CEFB36}" type="presParOf" srcId="{E5A93571-1A71-462F-AB3F-982B77009926}" destId="{0AA7A81A-50FB-46B5-9E74-502D064EE9E3}" srcOrd="0" destOrd="0" presId="urn:microsoft.com/office/officeart/2018/2/layout/IconVerticalSolidList"/>
    <dgm:cxn modelId="{D1595A59-9BEB-45F7-8825-75B592DBB0F3}" type="presParOf" srcId="{0AA7A81A-50FB-46B5-9E74-502D064EE9E3}" destId="{2237FB33-AB91-4638-B0DC-1DB5B87073E6}" srcOrd="0" destOrd="0" presId="urn:microsoft.com/office/officeart/2018/2/layout/IconVerticalSolidList"/>
    <dgm:cxn modelId="{2696765B-5FA6-4DD1-BADB-38E27D917851}" type="presParOf" srcId="{0AA7A81A-50FB-46B5-9E74-502D064EE9E3}" destId="{B47F3CB9-219E-4D0E-8BE0-6C3D41D3C4B2}" srcOrd="1" destOrd="0" presId="urn:microsoft.com/office/officeart/2018/2/layout/IconVerticalSolidList"/>
    <dgm:cxn modelId="{58C24C60-65BC-463B-9390-54D7595D7FDB}" type="presParOf" srcId="{0AA7A81A-50FB-46B5-9E74-502D064EE9E3}" destId="{C711A817-8FE8-4A66-95E4-46E71C63ECA1}" srcOrd="2" destOrd="0" presId="urn:microsoft.com/office/officeart/2018/2/layout/IconVerticalSolidList"/>
    <dgm:cxn modelId="{2BE862E4-87DB-466B-BA15-A7256128A287}" type="presParOf" srcId="{0AA7A81A-50FB-46B5-9E74-502D064EE9E3}" destId="{E949D1E3-EE01-4008-AE02-C9F5B44BE3BF}" srcOrd="3" destOrd="0" presId="urn:microsoft.com/office/officeart/2018/2/layout/IconVerticalSolidList"/>
    <dgm:cxn modelId="{32995D80-76BA-4CFD-8E61-E5EFFCDE6166}" type="presParOf" srcId="{E5A93571-1A71-462F-AB3F-982B77009926}" destId="{7F9D02E7-18BA-41E0-B53A-3F2D0DDA561D}" srcOrd="1" destOrd="0" presId="urn:microsoft.com/office/officeart/2018/2/layout/IconVerticalSolidList"/>
    <dgm:cxn modelId="{5C000E87-5A7A-41CC-A9A8-76D9B012BBF5}" type="presParOf" srcId="{E5A93571-1A71-462F-AB3F-982B77009926}" destId="{D76D2575-E335-4847-9FAF-D27B5C6476FC}" srcOrd="2" destOrd="0" presId="urn:microsoft.com/office/officeart/2018/2/layout/IconVerticalSolidList"/>
    <dgm:cxn modelId="{93BCF4F9-9F98-44A4-80BE-9F1CD9A75B9A}" type="presParOf" srcId="{D76D2575-E335-4847-9FAF-D27B5C6476FC}" destId="{79DBA940-746D-4678-A341-858DCEE3F7E6}" srcOrd="0" destOrd="0" presId="urn:microsoft.com/office/officeart/2018/2/layout/IconVerticalSolidList"/>
    <dgm:cxn modelId="{960D99FA-25B4-43F5-A5BA-ADE0861171B3}" type="presParOf" srcId="{D76D2575-E335-4847-9FAF-D27B5C6476FC}" destId="{741F4613-4514-4F5C-86FF-A25F395D564D}" srcOrd="1" destOrd="0" presId="urn:microsoft.com/office/officeart/2018/2/layout/IconVerticalSolidList"/>
    <dgm:cxn modelId="{8F9282E3-E589-4BBE-A07E-AACEA9DAAD30}" type="presParOf" srcId="{D76D2575-E335-4847-9FAF-D27B5C6476FC}" destId="{A12024A5-1FC2-468E-B7B8-6FAC9DFF48AB}" srcOrd="2" destOrd="0" presId="urn:microsoft.com/office/officeart/2018/2/layout/IconVerticalSolidList"/>
    <dgm:cxn modelId="{A0AA8DD4-DF5F-4893-9348-FA3D726FB8C6}" type="presParOf" srcId="{D76D2575-E335-4847-9FAF-D27B5C6476FC}" destId="{A0FF6872-3455-4974-8815-61169746CB2F}" srcOrd="3" destOrd="0" presId="urn:microsoft.com/office/officeart/2018/2/layout/IconVerticalSolidList"/>
    <dgm:cxn modelId="{0E60B674-FED1-4E27-BF6E-CFA619685F79}" type="presParOf" srcId="{E5A93571-1A71-462F-AB3F-982B77009926}" destId="{BCE586F2-3A0E-4E5D-9D12-12EF1A3B204E}" srcOrd="3" destOrd="0" presId="urn:microsoft.com/office/officeart/2018/2/layout/IconVerticalSolidList"/>
    <dgm:cxn modelId="{1D2DB6BF-4FF8-494F-A744-E4448FF04421}" type="presParOf" srcId="{E5A93571-1A71-462F-AB3F-982B77009926}" destId="{609B8AD3-419E-4F3F-830D-5BDCF2CBF6CD}" srcOrd="4" destOrd="0" presId="urn:microsoft.com/office/officeart/2018/2/layout/IconVerticalSolidList"/>
    <dgm:cxn modelId="{2229C52F-C2BD-4763-A9C0-8CBF7D4F67B7}" type="presParOf" srcId="{609B8AD3-419E-4F3F-830D-5BDCF2CBF6CD}" destId="{FFF6FC2E-1261-4FA9-8DF3-FD5D4FE37512}" srcOrd="0" destOrd="0" presId="urn:microsoft.com/office/officeart/2018/2/layout/IconVerticalSolidList"/>
    <dgm:cxn modelId="{4051694E-4A3C-4ADD-B729-E76DE3D50A16}" type="presParOf" srcId="{609B8AD3-419E-4F3F-830D-5BDCF2CBF6CD}" destId="{166ED7D8-C3BC-4C15-8162-F5589933D512}" srcOrd="1" destOrd="0" presId="urn:microsoft.com/office/officeart/2018/2/layout/IconVerticalSolidList"/>
    <dgm:cxn modelId="{80955288-4C8D-494F-B912-9A7AF8D8B8DF}" type="presParOf" srcId="{609B8AD3-419E-4F3F-830D-5BDCF2CBF6CD}" destId="{612A1E8C-518D-4886-9D0A-ABBFDA5E5FFC}" srcOrd="2" destOrd="0" presId="urn:microsoft.com/office/officeart/2018/2/layout/IconVerticalSolidList"/>
    <dgm:cxn modelId="{20ED2667-BCF2-4009-BC22-DDC5E4EFF79F}" type="presParOf" srcId="{609B8AD3-419E-4F3F-830D-5BDCF2CBF6CD}" destId="{5353606D-CCEF-45C7-8F6E-BDFF133F8A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28EEE-1256-47EE-B98C-7E97A5C088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4669097-4217-4D74-A94D-B64E6614FEB5}">
      <dgm:prSet/>
      <dgm:spPr/>
      <dgm:t>
        <a:bodyPr/>
        <a:lstStyle/>
        <a:p>
          <a:r>
            <a:rPr lang="en-US"/>
            <a:t>Education remained at the forefront of my journey</a:t>
          </a:r>
        </a:p>
      </dgm:t>
    </dgm:pt>
    <dgm:pt modelId="{CAED7F95-AFC2-49D8-8B6C-39E66182ACF6}" type="parTrans" cxnId="{7464C66E-1D87-465D-9C70-C4739EADC0BC}">
      <dgm:prSet/>
      <dgm:spPr/>
      <dgm:t>
        <a:bodyPr/>
        <a:lstStyle/>
        <a:p>
          <a:endParaRPr lang="en-US"/>
        </a:p>
      </dgm:t>
    </dgm:pt>
    <dgm:pt modelId="{B3BEA439-413A-4F3C-8237-2642701021B3}" type="sibTrans" cxnId="{7464C66E-1D87-465D-9C70-C4739EADC0BC}">
      <dgm:prSet/>
      <dgm:spPr/>
      <dgm:t>
        <a:bodyPr/>
        <a:lstStyle/>
        <a:p>
          <a:endParaRPr lang="en-US"/>
        </a:p>
      </dgm:t>
    </dgm:pt>
    <dgm:pt modelId="{4E323156-4666-4AA8-AA57-F494B4F5EB82}">
      <dgm:prSet/>
      <dgm:spPr/>
      <dgm:t>
        <a:bodyPr/>
        <a:lstStyle/>
        <a:p>
          <a:r>
            <a:rPr lang="en-US"/>
            <a:t>As I embarked on the path of higher learning, my family stood by me, offering unwavering support and encouragement</a:t>
          </a:r>
        </a:p>
      </dgm:t>
    </dgm:pt>
    <dgm:pt modelId="{3D373C88-5DF8-4133-B073-11D15F00EAF6}" type="parTrans" cxnId="{A6C1DCCB-4ED7-46C9-87D6-A1DB3F8AE9A2}">
      <dgm:prSet/>
      <dgm:spPr/>
      <dgm:t>
        <a:bodyPr/>
        <a:lstStyle/>
        <a:p>
          <a:endParaRPr lang="en-US"/>
        </a:p>
      </dgm:t>
    </dgm:pt>
    <dgm:pt modelId="{37B7915A-668A-4859-8491-2CCCBB88BDB8}" type="sibTrans" cxnId="{A6C1DCCB-4ED7-46C9-87D6-A1DB3F8AE9A2}">
      <dgm:prSet/>
      <dgm:spPr/>
      <dgm:t>
        <a:bodyPr/>
        <a:lstStyle/>
        <a:p>
          <a:endParaRPr lang="en-US"/>
        </a:p>
      </dgm:t>
    </dgm:pt>
    <dgm:pt modelId="{F00F7EC2-217D-4261-9066-E0D296986637}">
      <dgm:prSet/>
      <dgm:spPr/>
      <dgm:t>
        <a:bodyPr/>
        <a:lstStyle/>
        <a:p>
          <a:r>
            <a:rPr lang="en-US"/>
            <a:t>The values instilled in me during my early years became my guiding principles, helping me navigate the challenges and celebrate</a:t>
          </a:r>
        </a:p>
      </dgm:t>
    </dgm:pt>
    <dgm:pt modelId="{FFEB073E-3816-4B2E-9BC6-D922557AFDEA}" type="parTrans" cxnId="{2B2C4F0E-39F7-4EAA-8E98-18D76711AFFC}">
      <dgm:prSet/>
      <dgm:spPr/>
      <dgm:t>
        <a:bodyPr/>
        <a:lstStyle/>
        <a:p>
          <a:endParaRPr lang="en-US"/>
        </a:p>
      </dgm:t>
    </dgm:pt>
    <dgm:pt modelId="{35130507-A26B-477B-83AB-BF4EB05D206C}" type="sibTrans" cxnId="{2B2C4F0E-39F7-4EAA-8E98-18D76711AFFC}">
      <dgm:prSet/>
      <dgm:spPr/>
      <dgm:t>
        <a:bodyPr/>
        <a:lstStyle/>
        <a:p>
          <a:endParaRPr lang="en-US"/>
        </a:p>
      </dgm:t>
    </dgm:pt>
    <dgm:pt modelId="{CF658C3A-5B3F-4DA1-BAB5-9E20E461163F}" type="pres">
      <dgm:prSet presAssocID="{C2528EEE-1256-47EE-B98C-7E97A5C088D2}" presName="root" presStyleCnt="0">
        <dgm:presLayoutVars>
          <dgm:dir/>
          <dgm:resizeHandles val="exact"/>
        </dgm:presLayoutVars>
      </dgm:prSet>
      <dgm:spPr/>
    </dgm:pt>
    <dgm:pt modelId="{6104D9DA-AD39-48BA-9574-D280B9C9D6EB}" type="pres">
      <dgm:prSet presAssocID="{74669097-4217-4D74-A94D-B64E6614FEB5}" presName="compNode" presStyleCnt="0"/>
      <dgm:spPr/>
    </dgm:pt>
    <dgm:pt modelId="{DBFE7508-2F05-4B10-BF16-3BA0FB11E909}" type="pres">
      <dgm:prSet presAssocID="{74669097-4217-4D74-A94D-B64E6614FEB5}" presName="bgRect" presStyleLbl="bgShp" presStyleIdx="0" presStyleCnt="3"/>
      <dgm:spPr/>
    </dgm:pt>
    <dgm:pt modelId="{562024DF-1F4E-42CC-838D-E73CDFF5ABC1}" type="pres">
      <dgm:prSet presAssocID="{74669097-4217-4D74-A94D-B64E6614FE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F07833B-23AD-476D-9C9B-B8822D75A277}" type="pres">
      <dgm:prSet presAssocID="{74669097-4217-4D74-A94D-B64E6614FEB5}" presName="spaceRect" presStyleCnt="0"/>
      <dgm:spPr/>
    </dgm:pt>
    <dgm:pt modelId="{0347E769-D996-44CA-80A3-09C7C3A23016}" type="pres">
      <dgm:prSet presAssocID="{74669097-4217-4D74-A94D-B64E6614FEB5}" presName="parTx" presStyleLbl="revTx" presStyleIdx="0" presStyleCnt="3">
        <dgm:presLayoutVars>
          <dgm:chMax val="0"/>
          <dgm:chPref val="0"/>
        </dgm:presLayoutVars>
      </dgm:prSet>
      <dgm:spPr/>
    </dgm:pt>
    <dgm:pt modelId="{938DFC04-5698-4BBC-B286-DA98289517FE}" type="pres">
      <dgm:prSet presAssocID="{B3BEA439-413A-4F3C-8237-2642701021B3}" presName="sibTrans" presStyleCnt="0"/>
      <dgm:spPr/>
    </dgm:pt>
    <dgm:pt modelId="{E4AC4D1C-F27D-44E2-9661-7552EF065516}" type="pres">
      <dgm:prSet presAssocID="{4E323156-4666-4AA8-AA57-F494B4F5EB82}" presName="compNode" presStyleCnt="0"/>
      <dgm:spPr/>
    </dgm:pt>
    <dgm:pt modelId="{7D0585C0-B2AB-47E0-B5F2-C4E4B4239287}" type="pres">
      <dgm:prSet presAssocID="{4E323156-4666-4AA8-AA57-F494B4F5EB82}" presName="bgRect" presStyleLbl="bgShp" presStyleIdx="1" presStyleCnt="3"/>
      <dgm:spPr/>
    </dgm:pt>
    <dgm:pt modelId="{3EE3A48C-C22C-49AE-BA66-CD5F45167753}" type="pres">
      <dgm:prSet presAssocID="{4E323156-4666-4AA8-AA57-F494B4F5EB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559D8E89-F2CF-4CD9-8FE4-917DDD3969DE}" type="pres">
      <dgm:prSet presAssocID="{4E323156-4666-4AA8-AA57-F494B4F5EB82}" presName="spaceRect" presStyleCnt="0"/>
      <dgm:spPr/>
    </dgm:pt>
    <dgm:pt modelId="{95A06FB7-2227-4D58-8931-DDBE4D3607F6}" type="pres">
      <dgm:prSet presAssocID="{4E323156-4666-4AA8-AA57-F494B4F5EB82}" presName="parTx" presStyleLbl="revTx" presStyleIdx="1" presStyleCnt="3">
        <dgm:presLayoutVars>
          <dgm:chMax val="0"/>
          <dgm:chPref val="0"/>
        </dgm:presLayoutVars>
      </dgm:prSet>
      <dgm:spPr/>
    </dgm:pt>
    <dgm:pt modelId="{A6346030-13F1-40A2-9834-371E572169A5}" type="pres">
      <dgm:prSet presAssocID="{37B7915A-668A-4859-8491-2CCCBB88BDB8}" presName="sibTrans" presStyleCnt="0"/>
      <dgm:spPr/>
    </dgm:pt>
    <dgm:pt modelId="{B9238E5E-CF70-47A4-A951-FAFBFF234628}" type="pres">
      <dgm:prSet presAssocID="{F00F7EC2-217D-4261-9066-E0D296986637}" presName="compNode" presStyleCnt="0"/>
      <dgm:spPr/>
    </dgm:pt>
    <dgm:pt modelId="{EECBD269-6D08-4519-B71C-2ADFE262F847}" type="pres">
      <dgm:prSet presAssocID="{F00F7EC2-217D-4261-9066-E0D296986637}" presName="bgRect" presStyleLbl="bgShp" presStyleIdx="2" presStyleCnt="3"/>
      <dgm:spPr/>
    </dgm:pt>
    <dgm:pt modelId="{963AF5C3-54AE-422E-8674-764DA0DE09AF}" type="pres">
      <dgm:prSet presAssocID="{F00F7EC2-217D-4261-9066-E0D2969866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BF7A08B-804E-423E-8EDC-3AB371EC7802}" type="pres">
      <dgm:prSet presAssocID="{F00F7EC2-217D-4261-9066-E0D296986637}" presName="spaceRect" presStyleCnt="0"/>
      <dgm:spPr/>
    </dgm:pt>
    <dgm:pt modelId="{2CD5812B-4DD4-4C10-A0D3-78E9BF810B79}" type="pres">
      <dgm:prSet presAssocID="{F00F7EC2-217D-4261-9066-E0D2969866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2C4F0E-39F7-4EAA-8E98-18D76711AFFC}" srcId="{C2528EEE-1256-47EE-B98C-7E97A5C088D2}" destId="{F00F7EC2-217D-4261-9066-E0D296986637}" srcOrd="2" destOrd="0" parTransId="{FFEB073E-3816-4B2E-9BC6-D922557AFDEA}" sibTransId="{35130507-A26B-477B-83AB-BF4EB05D206C}"/>
    <dgm:cxn modelId="{03700112-4196-4156-97F2-2A1010C01ECA}" type="presOf" srcId="{C2528EEE-1256-47EE-B98C-7E97A5C088D2}" destId="{CF658C3A-5B3F-4DA1-BAB5-9E20E461163F}" srcOrd="0" destOrd="0" presId="urn:microsoft.com/office/officeart/2018/2/layout/IconVerticalSolidList"/>
    <dgm:cxn modelId="{4C0A1621-CF86-4189-B120-82BDC7CDF6E9}" type="presOf" srcId="{4E323156-4666-4AA8-AA57-F494B4F5EB82}" destId="{95A06FB7-2227-4D58-8931-DDBE4D3607F6}" srcOrd="0" destOrd="0" presId="urn:microsoft.com/office/officeart/2018/2/layout/IconVerticalSolidList"/>
    <dgm:cxn modelId="{7464C66E-1D87-465D-9C70-C4739EADC0BC}" srcId="{C2528EEE-1256-47EE-B98C-7E97A5C088D2}" destId="{74669097-4217-4D74-A94D-B64E6614FEB5}" srcOrd="0" destOrd="0" parTransId="{CAED7F95-AFC2-49D8-8B6C-39E66182ACF6}" sibTransId="{B3BEA439-413A-4F3C-8237-2642701021B3}"/>
    <dgm:cxn modelId="{2694B8BA-0D62-47B6-991F-A8F432FBD553}" type="presOf" srcId="{74669097-4217-4D74-A94D-B64E6614FEB5}" destId="{0347E769-D996-44CA-80A3-09C7C3A23016}" srcOrd="0" destOrd="0" presId="urn:microsoft.com/office/officeart/2018/2/layout/IconVerticalSolidList"/>
    <dgm:cxn modelId="{A6C1DCCB-4ED7-46C9-87D6-A1DB3F8AE9A2}" srcId="{C2528EEE-1256-47EE-B98C-7E97A5C088D2}" destId="{4E323156-4666-4AA8-AA57-F494B4F5EB82}" srcOrd="1" destOrd="0" parTransId="{3D373C88-5DF8-4133-B073-11D15F00EAF6}" sibTransId="{37B7915A-668A-4859-8491-2CCCBB88BDB8}"/>
    <dgm:cxn modelId="{BBFCA3FA-3901-4A1F-AD4B-3A353FA5357C}" type="presOf" srcId="{F00F7EC2-217D-4261-9066-E0D296986637}" destId="{2CD5812B-4DD4-4C10-A0D3-78E9BF810B79}" srcOrd="0" destOrd="0" presId="urn:microsoft.com/office/officeart/2018/2/layout/IconVerticalSolidList"/>
    <dgm:cxn modelId="{844E44DF-852D-4931-8BB5-184573CAC88C}" type="presParOf" srcId="{CF658C3A-5B3F-4DA1-BAB5-9E20E461163F}" destId="{6104D9DA-AD39-48BA-9574-D280B9C9D6EB}" srcOrd="0" destOrd="0" presId="urn:microsoft.com/office/officeart/2018/2/layout/IconVerticalSolidList"/>
    <dgm:cxn modelId="{B6A4BDEE-DF07-458F-AC21-E0F60CFDF3C1}" type="presParOf" srcId="{6104D9DA-AD39-48BA-9574-D280B9C9D6EB}" destId="{DBFE7508-2F05-4B10-BF16-3BA0FB11E909}" srcOrd="0" destOrd="0" presId="urn:microsoft.com/office/officeart/2018/2/layout/IconVerticalSolidList"/>
    <dgm:cxn modelId="{71617A29-577A-46D4-A1D7-02B57730A007}" type="presParOf" srcId="{6104D9DA-AD39-48BA-9574-D280B9C9D6EB}" destId="{562024DF-1F4E-42CC-838D-E73CDFF5ABC1}" srcOrd="1" destOrd="0" presId="urn:microsoft.com/office/officeart/2018/2/layout/IconVerticalSolidList"/>
    <dgm:cxn modelId="{48F7546E-E434-48C6-B0EA-03BD5E5B5762}" type="presParOf" srcId="{6104D9DA-AD39-48BA-9574-D280B9C9D6EB}" destId="{5F07833B-23AD-476D-9C9B-B8822D75A277}" srcOrd="2" destOrd="0" presId="urn:microsoft.com/office/officeart/2018/2/layout/IconVerticalSolidList"/>
    <dgm:cxn modelId="{363C0E37-C2AB-40A5-AA20-4920900E5C36}" type="presParOf" srcId="{6104D9DA-AD39-48BA-9574-D280B9C9D6EB}" destId="{0347E769-D996-44CA-80A3-09C7C3A23016}" srcOrd="3" destOrd="0" presId="urn:microsoft.com/office/officeart/2018/2/layout/IconVerticalSolidList"/>
    <dgm:cxn modelId="{BF519E40-1168-42FD-9575-D552A9604041}" type="presParOf" srcId="{CF658C3A-5B3F-4DA1-BAB5-9E20E461163F}" destId="{938DFC04-5698-4BBC-B286-DA98289517FE}" srcOrd="1" destOrd="0" presId="urn:microsoft.com/office/officeart/2018/2/layout/IconVerticalSolidList"/>
    <dgm:cxn modelId="{12584CCB-02BB-406A-B99D-C1E19929694F}" type="presParOf" srcId="{CF658C3A-5B3F-4DA1-BAB5-9E20E461163F}" destId="{E4AC4D1C-F27D-44E2-9661-7552EF065516}" srcOrd="2" destOrd="0" presId="urn:microsoft.com/office/officeart/2018/2/layout/IconVerticalSolidList"/>
    <dgm:cxn modelId="{C6FD7429-E792-4065-A41E-CA7B836A7F2E}" type="presParOf" srcId="{E4AC4D1C-F27D-44E2-9661-7552EF065516}" destId="{7D0585C0-B2AB-47E0-B5F2-C4E4B4239287}" srcOrd="0" destOrd="0" presId="urn:microsoft.com/office/officeart/2018/2/layout/IconVerticalSolidList"/>
    <dgm:cxn modelId="{D8342010-DAA9-49EF-BB65-1F8E915AD8F1}" type="presParOf" srcId="{E4AC4D1C-F27D-44E2-9661-7552EF065516}" destId="{3EE3A48C-C22C-49AE-BA66-CD5F45167753}" srcOrd="1" destOrd="0" presId="urn:microsoft.com/office/officeart/2018/2/layout/IconVerticalSolidList"/>
    <dgm:cxn modelId="{A07D1EEA-926D-4733-ABB8-E9F8FAA97A7D}" type="presParOf" srcId="{E4AC4D1C-F27D-44E2-9661-7552EF065516}" destId="{559D8E89-F2CF-4CD9-8FE4-917DDD3969DE}" srcOrd="2" destOrd="0" presId="urn:microsoft.com/office/officeart/2018/2/layout/IconVerticalSolidList"/>
    <dgm:cxn modelId="{0560EA3B-E78D-47FC-BDEF-0CF17F7B30AD}" type="presParOf" srcId="{E4AC4D1C-F27D-44E2-9661-7552EF065516}" destId="{95A06FB7-2227-4D58-8931-DDBE4D3607F6}" srcOrd="3" destOrd="0" presId="urn:microsoft.com/office/officeart/2018/2/layout/IconVerticalSolidList"/>
    <dgm:cxn modelId="{BFD44E34-207E-46D3-B2AA-F3E66FD61F22}" type="presParOf" srcId="{CF658C3A-5B3F-4DA1-BAB5-9E20E461163F}" destId="{A6346030-13F1-40A2-9834-371E572169A5}" srcOrd="3" destOrd="0" presId="urn:microsoft.com/office/officeart/2018/2/layout/IconVerticalSolidList"/>
    <dgm:cxn modelId="{E9A6757D-CEB9-4F09-90CF-38E326FAA7DF}" type="presParOf" srcId="{CF658C3A-5B3F-4DA1-BAB5-9E20E461163F}" destId="{B9238E5E-CF70-47A4-A951-FAFBFF234628}" srcOrd="4" destOrd="0" presId="urn:microsoft.com/office/officeart/2018/2/layout/IconVerticalSolidList"/>
    <dgm:cxn modelId="{294B4D27-416B-43D3-BC3C-F3B3C8603643}" type="presParOf" srcId="{B9238E5E-CF70-47A4-A951-FAFBFF234628}" destId="{EECBD269-6D08-4519-B71C-2ADFE262F847}" srcOrd="0" destOrd="0" presId="urn:microsoft.com/office/officeart/2018/2/layout/IconVerticalSolidList"/>
    <dgm:cxn modelId="{347E34CD-06DD-4B99-8C89-BEC9900F6773}" type="presParOf" srcId="{B9238E5E-CF70-47A4-A951-FAFBFF234628}" destId="{963AF5C3-54AE-422E-8674-764DA0DE09AF}" srcOrd="1" destOrd="0" presId="urn:microsoft.com/office/officeart/2018/2/layout/IconVerticalSolidList"/>
    <dgm:cxn modelId="{AE8F4740-FC49-4606-A7C1-A0FD4033B8D8}" type="presParOf" srcId="{B9238E5E-CF70-47A4-A951-FAFBFF234628}" destId="{ABF7A08B-804E-423E-8EDC-3AB371EC7802}" srcOrd="2" destOrd="0" presId="urn:microsoft.com/office/officeart/2018/2/layout/IconVerticalSolidList"/>
    <dgm:cxn modelId="{52C6F7C7-2DED-44FA-B372-1F52E9BAE9F4}" type="presParOf" srcId="{B9238E5E-CF70-47A4-A951-FAFBFF234628}" destId="{2CD5812B-4DD4-4C10-A0D3-78E9BF810B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4C2FA-6356-45EC-9981-45F53699AB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A93DD8-DA5C-4A4D-ABF9-01FD3C52E979}">
      <dgm:prSet/>
      <dgm:spPr/>
      <dgm:t>
        <a:bodyPr/>
        <a:lstStyle/>
        <a:p>
          <a:r>
            <a:rPr lang="en-US"/>
            <a:t>This chapter delves into the practical applications of my academic knowledge, the challenges I encountered, and the valuable lessons I learned from hands-on experience</a:t>
          </a:r>
        </a:p>
      </dgm:t>
    </dgm:pt>
    <dgm:pt modelId="{1602FDF4-93EE-4952-8FE4-A72653288C40}" type="parTrans" cxnId="{B895C17B-96D2-496C-A296-80082DDF585B}">
      <dgm:prSet/>
      <dgm:spPr/>
      <dgm:t>
        <a:bodyPr/>
        <a:lstStyle/>
        <a:p>
          <a:endParaRPr lang="en-US"/>
        </a:p>
      </dgm:t>
    </dgm:pt>
    <dgm:pt modelId="{D71AFAC2-8BC8-46B1-937F-916726E10DEB}" type="sibTrans" cxnId="{B895C17B-96D2-496C-A296-80082DDF585B}">
      <dgm:prSet/>
      <dgm:spPr/>
      <dgm:t>
        <a:bodyPr/>
        <a:lstStyle/>
        <a:p>
          <a:endParaRPr lang="en-US"/>
        </a:p>
      </dgm:t>
    </dgm:pt>
    <dgm:pt modelId="{110D83AD-3E40-4970-9EA6-9E0DB5894D35}">
      <dgm:prSet/>
      <dgm:spPr/>
      <dgm:t>
        <a:bodyPr/>
        <a:lstStyle/>
        <a:p>
          <a:r>
            <a:rPr lang="en-US"/>
            <a:t>This chapter explores the impact of mentorship on my professional growth and the enduring relationship I developed with Eng</a:t>
          </a:r>
        </a:p>
      </dgm:t>
    </dgm:pt>
    <dgm:pt modelId="{D572D398-A315-40FE-AAA6-2A8BF11E822F}" type="parTrans" cxnId="{BE702288-FF55-423B-9498-21F168BF79A5}">
      <dgm:prSet/>
      <dgm:spPr/>
      <dgm:t>
        <a:bodyPr/>
        <a:lstStyle/>
        <a:p>
          <a:endParaRPr lang="en-US"/>
        </a:p>
      </dgm:t>
    </dgm:pt>
    <dgm:pt modelId="{287AAF66-D0FA-4502-BD9A-0253279120BC}" type="sibTrans" cxnId="{BE702288-FF55-423B-9498-21F168BF79A5}">
      <dgm:prSet/>
      <dgm:spPr/>
      <dgm:t>
        <a:bodyPr/>
        <a:lstStyle/>
        <a:p>
          <a:endParaRPr lang="en-US"/>
        </a:p>
      </dgm:t>
    </dgm:pt>
    <dgm:pt modelId="{208E618E-DA03-4755-A7B6-F64AEF5D16BF}">
      <dgm:prSet/>
      <dgm:spPr/>
      <dgm:t>
        <a:bodyPr/>
        <a:lstStyle/>
        <a:p>
          <a:r>
            <a:rPr lang="en-US"/>
            <a:t>This chapter chronicles my journey of acquiring proficiency in software like AutoCAD, STAAD Pro, and ETABS</a:t>
          </a:r>
        </a:p>
      </dgm:t>
    </dgm:pt>
    <dgm:pt modelId="{A9AC745D-6339-425F-B5BD-45EB8929E4A4}" type="parTrans" cxnId="{751559C0-A1D9-460B-A6F5-7E0BBEEB4ABF}">
      <dgm:prSet/>
      <dgm:spPr/>
      <dgm:t>
        <a:bodyPr/>
        <a:lstStyle/>
        <a:p>
          <a:endParaRPr lang="en-US"/>
        </a:p>
      </dgm:t>
    </dgm:pt>
    <dgm:pt modelId="{75DF04DF-86E7-4701-B47C-EC823793A421}" type="sibTrans" cxnId="{751559C0-A1D9-460B-A6F5-7E0BBEEB4ABF}">
      <dgm:prSet/>
      <dgm:spPr/>
      <dgm:t>
        <a:bodyPr/>
        <a:lstStyle/>
        <a:p>
          <a:endParaRPr lang="en-US"/>
        </a:p>
      </dgm:t>
    </dgm:pt>
    <dgm:pt modelId="{80431081-3520-4585-9B16-6132B32DC6DD}" type="pres">
      <dgm:prSet presAssocID="{0DE4C2FA-6356-45EC-9981-45F53699AB89}" presName="root" presStyleCnt="0">
        <dgm:presLayoutVars>
          <dgm:dir/>
          <dgm:resizeHandles val="exact"/>
        </dgm:presLayoutVars>
      </dgm:prSet>
      <dgm:spPr/>
    </dgm:pt>
    <dgm:pt modelId="{A07F4321-584A-4954-9119-24379F73A407}" type="pres">
      <dgm:prSet presAssocID="{DBA93DD8-DA5C-4A4D-ABF9-01FD3C52E979}" presName="compNode" presStyleCnt="0"/>
      <dgm:spPr/>
    </dgm:pt>
    <dgm:pt modelId="{65270FD2-6473-44E7-A28F-CDD38ACCFDC3}" type="pres">
      <dgm:prSet presAssocID="{DBA93DD8-DA5C-4A4D-ABF9-01FD3C52E979}" presName="bgRect" presStyleLbl="bgShp" presStyleIdx="0" presStyleCnt="3"/>
      <dgm:spPr/>
    </dgm:pt>
    <dgm:pt modelId="{A71B47B2-6BC3-4EE7-BC85-D7D414C909C6}" type="pres">
      <dgm:prSet presAssocID="{DBA93DD8-DA5C-4A4D-ABF9-01FD3C52E9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DDCE8DD-0910-46F8-BE06-A97E2A6C67E5}" type="pres">
      <dgm:prSet presAssocID="{DBA93DD8-DA5C-4A4D-ABF9-01FD3C52E979}" presName="spaceRect" presStyleCnt="0"/>
      <dgm:spPr/>
    </dgm:pt>
    <dgm:pt modelId="{E0215EEB-86AD-4F8A-87D2-DA19B506A7BA}" type="pres">
      <dgm:prSet presAssocID="{DBA93DD8-DA5C-4A4D-ABF9-01FD3C52E979}" presName="parTx" presStyleLbl="revTx" presStyleIdx="0" presStyleCnt="3">
        <dgm:presLayoutVars>
          <dgm:chMax val="0"/>
          <dgm:chPref val="0"/>
        </dgm:presLayoutVars>
      </dgm:prSet>
      <dgm:spPr/>
    </dgm:pt>
    <dgm:pt modelId="{FBD1B07B-0C62-40FB-809B-E48410B7181F}" type="pres">
      <dgm:prSet presAssocID="{D71AFAC2-8BC8-46B1-937F-916726E10DEB}" presName="sibTrans" presStyleCnt="0"/>
      <dgm:spPr/>
    </dgm:pt>
    <dgm:pt modelId="{22AA9DBC-C0C6-4A10-80EA-C8A7373EABEB}" type="pres">
      <dgm:prSet presAssocID="{110D83AD-3E40-4970-9EA6-9E0DB5894D35}" presName="compNode" presStyleCnt="0"/>
      <dgm:spPr/>
    </dgm:pt>
    <dgm:pt modelId="{32F6F6B0-9FC7-4C2D-A009-1EC21C2ABE82}" type="pres">
      <dgm:prSet presAssocID="{110D83AD-3E40-4970-9EA6-9E0DB5894D35}" presName="bgRect" presStyleLbl="bgShp" presStyleIdx="1" presStyleCnt="3"/>
      <dgm:spPr/>
    </dgm:pt>
    <dgm:pt modelId="{B7A89CC1-37A6-4E62-B0F8-3C03A0688B45}" type="pres">
      <dgm:prSet presAssocID="{110D83AD-3E40-4970-9EA6-9E0DB5894D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D5D3294-7DF7-4307-9F5E-100C0EA4CF91}" type="pres">
      <dgm:prSet presAssocID="{110D83AD-3E40-4970-9EA6-9E0DB5894D35}" presName="spaceRect" presStyleCnt="0"/>
      <dgm:spPr/>
    </dgm:pt>
    <dgm:pt modelId="{7B59B4D0-3544-4078-8B67-D932C0E6047A}" type="pres">
      <dgm:prSet presAssocID="{110D83AD-3E40-4970-9EA6-9E0DB5894D35}" presName="parTx" presStyleLbl="revTx" presStyleIdx="1" presStyleCnt="3">
        <dgm:presLayoutVars>
          <dgm:chMax val="0"/>
          <dgm:chPref val="0"/>
        </dgm:presLayoutVars>
      </dgm:prSet>
      <dgm:spPr/>
    </dgm:pt>
    <dgm:pt modelId="{E2AD1B67-B309-43F2-9945-E77A6D0822F1}" type="pres">
      <dgm:prSet presAssocID="{287AAF66-D0FA-4502-BD9A-0253279120BC}" presName="sibTrans" presStyleCnt="0"/>
      <dgm:spPr/>
    </dgm:pt>
    <dgm:pt modelId="{7F79A7B0-C413-481D-BC3F-C73D84830618}" type="pres">
      <dgm:prSet presAssocID="{208E618E-DA03-4755-A7B6-F64AEF5D16BF}" presName="compNode" presStyleCnt="0"/>
      <dgm:spPr/>
    </dgm:pt>
    <dgm:pt modelId="{48D06A75-9A34-494C-8696-1DC392F41ED2}" type="pres">
      <dgm:prSet presAssocID="{208E618E-DA03-4755-A7B6-F64AEF5D16BF}" presName="bgRect" presStyleLbl="bgShp" presStyleIdx="2" presStyleCnt="3"/>
      <dgm:spPr/>
    </dgm:pt>
    <dgm:pt modelId="{DDE8B7E4-6E90-4CA6-89C0-85D8FEA5DC96}" type="pres">
      <dgm:prSet presAssocID="{208E618E-DA03-4755-A7B6-F64AEF5D16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17DB0D8-69FC-48F8-80F5-A6B2B8D71D03}" type="pres">
      <dgm:prSet presAssocID="{208E618E-DA03-4755-A7B6-F64AEF5D16BF}" presName="spaceRect" presStyleCnt="0"/>
      <dgm:spPr/>
    </dgm:pt>
    <dgm:pt modelId="{717BE0DC-9630-4FA5-B86A-069FC208938E}" type="pres">
      <dgm:prSet presAssocID="{208E618E-DA03-4755-A7B6-F64AEF5D16B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9D8726-F8C4-4143-88E5-EA1FFF90E447}" type="presOf" srcId="{208E618E-DA03-4755-A7B6-F64AEF5D16BF}" destId="{717BE0DC-9630-4FA5-B86A-069FC208938E}" srcOrd="0" destOrd="0" presId="urn:microsoft.com/office/officeart/2018/2/layout/IconVerticalSolidList"/>
    <dgm:cxn modelId="{E57BBC45-6927-4482-8605-F4134F7D06AE}" type="presOf" srcId="{0DE4C2FA-6356-45EC-9981-45F53699AB89}" destId="{80431081-3520-4585-9B16-6132B32DC6DD}" srcOrd="0" destOrd="0" presId="urn:microsoft.com/office/officeart/2018/2/layout/IconVerticalSolidList"/>
    <dgm:cxn modelId="{D7F09274-1DDD-4E36-85CC-C3C12FEA419F}" type="presOf" srcId="{110D83AD-3E40-4970-9EA6-9E0DB5894D35}" destId="{7B59B4D0-3544-4078-8B67-D932C0E6047A}" srcOrd="0" destOrd="0" presId="urn:microsoft.com/office/officeart/2018/2/layout/IconVerticalSolidList"/>
    <dgm:cxn modelId="{B895C17B-96D2-496C-A296-80082DDF585B}" srcId="{0DE4C2FA-6356-45EC-9981-45F53699AB89}" destId="{DBA93DD8-DA5C-4A4D-ABF9-01FD3C52E979}" srcOrd="0" destOrd="0" parTransId="{1602FDF4-93EE-4952-8FE4-A72653288C40}" sibTransId="{D71AFAC2-8BC8-46B1-937F-916726E10DEB}"/>
    <dgm:cxn modelId="{BE702288-FF55-423B-9498-21F168BF79A5}" srcId="{0DE4C2FA-6356-45EC-9981-45F53699AB89}" destId="{110D83AD-3E40-4970-9EA6-9E0DB5894D35}" srcOrd="1" destOrd="0" parTransId="{D572D398-A315-40FE-AAA6-2A8BF11E822F}" sibTransId="{287AAF66-D0FA-4502-BD9A-0253279120BC}"/>
    <dgm:cxn modelId="{0721D8BD-E100-49C3-A8E6-738E15E47F59}" type="presOf" srcId="{DBA93DD8-DA5C-4A4D-ABF9-01FD3C52E979}" destId="{E0215EEB-86AD-4F8A-87D2-DA19B506A7BA}" srcOrd="0" destOrd="0" presId="urn:microsoft.com/office/officeart/2018/2/layout/IconVerticalSolidList"/>
    <dgm:cxn modelId="{751559C0-A1D9-460B-A6F5-7E0BBEEB4ABF}" srcId="{0DE4C2FA-6356-45EC-9981-45F53699AB89}" destId="{208E618E-DA03-4755-A7B6-F64AEF5D16BF}" srcOrd="2" destOrd="0" parTransId="{A9AC745D-6339-425F-B5BD-45EB8929E4A4}" sibTransId="{75DF04DF-86E7-4701-B47C-EC823793A421}"/>
    <dgm:cxn modelId="{C37F535E-E6E0-45BD-9504-962248CF02A2}" type="presParOf" srcId="{80431081-3520-4585-9B16-6132B32DC6DD}" destId="{A07F4321-584A-4954-9119-24379F73A407}" srcOrd="0" destOrd="0" presId="urn:microsoft.com/office/officeart/2018/2/layout/IconVerticalSolidList"/>
    <dgm:cxn modelId="{5483F7F8-009B-4BD4-B821-A3E3EA46EFCF}" type="presParOf" srcId="{A07F4321-584A-4954-9119-24379F73A407}" destId="{65270FD2-6473-44E7-A28F-CDD38ACCFDC3}" srcOrd="0" destOrd="0" presId="urn:microsoft.com/office/officeart/2018/2/layout/IconVerticalSolidList"/>
    <dgm:cxn modelId="{95A53947-948D-41EC-908C-07929C885077}" type="presParOf" srcId="{A07F4321-584A-4954-9119-24379F73A407}" destId="{A71B47B2-6BC3-4EE7-BC85-D7D414C909C6}" srcOrd="1" destOrd="0" presId="urn:microsoft.com/office/officeart/2018/2/layout/IconVerticalSolidList"/>
    <dgm:cxn modelId="{B77578AA-9F70-4F93-B4FE-D449E8A87BCD}" type="presParOf" srcId="{A07F4321-584A-4954-9119-24379F73A407}" destId="{5DDCE8DD-0910-46F8-BE06-A97E2A6C67E5}" srcOrd="2" destOrd="0" presId="urn:microsoft.com/office/officeart/2018/2/layout/IconVerticalSolidList"/>
    <dgm:cxn modelId="{919445DD-AA33-4C2D-B105-13B17B6CBCC3}" type="presParOf" srcId="{A07F4321-584A-4954-9119-24379F73A407}" destId="{E0215EEB-86AD-4F8A-87D2-DA19B506A7BA}" srcOrd="3" destOrd="0" presId="urn:microsoft.com/office/officeart/2018/2/layout/IconVerticalSolidList"/>
    <dgm:cxn modelId="{C0470E1D-7FF6-4883-9363-E24E4C93C440}" type="presParOf" srcId="{80431081-3520-4585-9B16-6132B32DC6DD}" destId="{FBD1B07B-0C62-40FB-809B-E48410B7181F}" srcOrd="1" destOrd="0" presId="urn:microsoft.com/office/officeart/2018/2/layout/IconVerticalSolidList"/>
    <dgm:cxn modelId="{3A8BFCC0-ABF7-46DA-84F3-5BB6653604FF}" type="presParOf" srcId="{80431081-3520-4585-9B16-6132B32DC6DD}" destId="{22AA9DBC-C0C6-4A10-80EA-C8A7373EABEB}" srcOrd="2" destOrd="0" presId="urn:microsoft.com/office/officeart/2018/2/layout/IconVerticalSolidList"/>
    <dgm:cxn modelId="{4141BFBC-7D1E-4B38-9299-207EC7761B0A}" type="presParOf" srcId="{22AA9DBC-C0C6-4A10-80EA-C8A7373EABEB}" destId="{32F6F6B0-9FC7-4C2D-A009-1EC21C2ABE82}" srcOrd="0" destOrd="0" presId="urn:microsoft.com/office/officeart/2018/2/layout/IconVerticalSolidList"/>
    <dgm:cxn modelId="{70062D77-8D27-4534-906A-241B2B313054}" type="presParOf" srcId="{22AA9DBC-C0C6-4A10-80EA-C8A7373EABEB}" destId="{B7A89CC1-37A6-4E62-B0F8-3C03A0688B45}" srcOrd="1" destOrd="0" presId="urn:microsoft.com/office/officeart/2018/2/layout/IconVerticalSolidList"/>
    <dgm:cxn modelId="{380CAE32-68F3-4E92-B3A2-4B2CEE48012E}" type="presParOf" srcId="{22AA9DBC-C0C6-4A10-80EA-C8A7373EABEB}" destId="{0D5D3294-7DF7-4307-9F5E-100C0EA4CF91}" srcOrd="2" destOrd="0" presId="urn:microsoft.com/office/officeart/2018/2/layout/IconVerticalSolidList"/>
    <dgm:cxn modelId="{00A2B1B9-F026-4926-B869-69B67B3196B6}" type="presParOf" srcId="{22AA9DBC-C0C6-4A10-80EA-C8A7373EABEB}" destId="{7B59B4D0-3544-4078-8B67-D932C0E6047A}" srcOrd="3" destOrd="0" presId="urn:microsoft.com/office/officeart/2018/2/layout/IconVerticalSolidList"/>
    <dgm:cxn modelId="{0C00BDD5-F0AF-4EC5-89BD-8460049BC4A3}" type="presParOf" srcId="{80431081-3520-4585-9B16-6132B32DC6DD}" destId="{E2AD1B67-B309-43F2-9945-E77A6D0822F1}" srcOrd="3" destOrd="0" presId="urn:microsoft.com/office/officeart/2018/2/layout/IconVerticalSolidList"/>
    <dgm:cxn modelId="{1A0A33A0-2D98-4720-9898-7DB73EAC5BB9}" type="presParOf" srcId="{80431081-3520-4585-9B16-6132B32DC6DD}" destId="{7F79A7B0-C413-481D-BC3F-C73D84830618}" srcOrd="4" destOrd="0" presId="urn:microsoft.com/office/officeart/2018/2/layout/IconVerticalSolidList"/>
    <dgm:cxn modelId="{352F8B81-4F71-4C0D-961F-3BAACC9766F8}" type="presParOf" srcId="{7F79A7B0-C413-481D-BC3F-C73D84830618}" destId="{48D06A75-9A34-494C-8696-1DC392F41ED2}" srcOrd="0" destOrd="0" presId="urn:microsoft.com/office/officeart/2018/2/layout/IconVerticalSolidList"/>
    <dgm:cxn modelId="{CAEC952A-E202-4830-81A1-3DC0DDD6C2C5}" type="presParOf" srcId="{7F79A7B0-C413-481D-BC3F-C73D84830618}" destId="{DDE8B7E4-6E90-4CA6-89C0-85D8FEA5DC96}" srcOrd="1" destOrd="0" presId="urn:microsoft.com/office/officeart/2018/2/layout/IconVerticalSolidList"/>
    <dgm:cxn modelId="{4F530988-B527-4265-BFB7-DA01ECD7522D}" type="presParOf" srcId="{7F79A7B0-C413-481D-BC3F-C73D84830618}" destId="{317DB0D8-69FC-48F8-80F5-A6B2B8D71D03}" srcOrd="2" destOrd="0" presId="urn:microsoft.com/office/officeart/2018/2/layout/IconVerticalSolidList"/>
    <dgm:cxn modelId="{8E2F0FA2-D09E-413B-8C22-F8725570655D}" type="presParOf" srcId="{7F79A7B0-C413-481D-BC3F-C73D84830618}" destId="{717BE0DC-9630-4FA5-B86A-069FC20893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CAC9E5-C48B-4366-A211-BE975F0080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FE3EE53-7CD8-4E9D-BA41-2CD9AE0FA08A}">
      <dgm:prSet/>
      <dgm:spPr/>
      <dgm:t>
        <a:bodyPr/>
        <a:lstStyle/>
        <a:p>
          <a:r>
            <a:rPr lang="en-US"/>
            <a:t>This chapter explores the pivotal role of education in shaping my perspective on the world and the systemic issues that perpetuate inequality and social injustice</a:t>
          </a:r>
        </a:p>
      </dgm:t>
    </dgm:pt>
    <dgm:pt modelId="{EB90AA94-E5D7-4CE1-B74B-B346A73B693C}" type="parTrans" cxnId="{ED9F1015-FE27-447F-9068-D950D6EF99DF}">
      <dgm:prSet/>
      <dgm:spPr/>
      <dgm:t>
        <a:bodyPr/>
        <a:lstStyle/>
        <a:p>
          <a:endParaRPr lang="en-US"/>
        </a:p>
      </dgm:t>
    </dgm:pt>
    <dgm:pt modelId="{17F594B9-83FF-4CC1-93D0-A2C2AFAF202C}" type="sibTrans" cxnId="{ED9F1015-FE27-447F-9068-D950D6EF99DF}">
      <dgm:prSet/>
      <dgm:spPr/>
      <dgm:t>
        <a:bodyPr/>
        <a:lstStyle/>
        <a:p>
          <a:endParaRPr lang="en-US"/>
        </a:p>
      </dgm:t>
    </dgm:pt>
    <dgm:pt modelId="{B45C0982-20C5-4FC2-A7A0-065AF8B4CC2E}">
      <dgm:prSet/>
      <dgm:spPr/>
      <dgm:t>
        <a:bodyPr/>
        <a:lstStyle/>
        <a:p>
          <a:r>
            <a:rPr lang="en-US"/>
            <a:t>I have a unique gift for rallying people to join me in service projects, demonstrating that the power of collective action can be a potent force for good</a:t>
          </a:r>
        </a:p>
      </dgm:t>
    </dgm:pt>
    <dgm:pt modelId="{4BF0CF0D-D3AB-483A-992D-CA95C6B989DB}" type="parTrans" cxnId="{836CB992-7A02-46E7-8C76-AEE672FF9720}">
      <dgm:prSet/>
      <dgm:spPr/>
      <dgm:t>
        <a:bodyPr/>
        <a:lstStyle/>
        <a:p>
          <a:endParaRPr lang="en-US"/>
        </a:p>
      </dgm:t>
    </dgm:pt>
    <dgm:pt modelId="{39814C9D-0921-4397-8D73-4BD1DE25CCC6}" type="sibTrans" cxnId="{836CB992-7A02-46E7-8C76-AEE672FF9720}">
      <dgm:prSet/>
      <dgm:spPr/>
      <dgm:t>
        <a:bodyPr/>
        <a:lstStyle/>
        <a:p>
          <a:endParaRPr lang="en-US"/>
        </a:p>
      </dgm:t>
    </dgm:pt>
    <dgm:pt modelId="{09C7BD77-50D3-4190-87B4-1639678056B2}">
      <dgm:prSet/>
      <dgm:spPr/>
      <dgm:t>
        <a:bodyPr/>
        <a:lstStyle/>
        <a:p>
          <a:r>
            <a:rPr lang="en-US"/>
            <a:t>This section delves into the ways in which I motivate and mobilize others to join in the cause</a:t>
          </a:r>
        </a:p>
      </dgm:t>
    </dgm:pt>
    <dgm:pt modelId="{8F5DF2CF-82C3-4778-BE9C-B39511B73AED}" type="parTrans" cxnId="{ADDFB9E2-DC19-41E0-B1FD-2BB554B9A948}">
      <dgm:prSet/>
      <dgm:spPr/>
      <dgm:t>
        <a:bodyPr/>
        <a:lstStyle/>
        <a:p>
          <a:endParaRPr lang="en-US"/>
        </a:p>
      </dgm:t>
    </dgm:pt>
    <dgm:pt modelId="{FBCDCE62-26E3-4F62-AE06-3C395E6B724D}" type="sibTrans" cxnId="{ADDFB9E2-DC19-41E0-B1FD-2BB554B9A948}">
      <dgm:prSet/>
      <dgm:spPr/>
      <dgm:t>
        <a:bodyPr/>
        <a:lstStyle/>
        <a:p>
          <a:endParaRPr lang="en-US"/>
        </a:p>
      </dgm:t>
    </dgm:pt>
    <dgm:pt modelId="{7FC3B056-16E0-4722-97D5-FD042C8F680E}" type="pres">
      <dgm:prSet presAssocID="{6DCAC9E5-C48B-4366-A211-BE975F0080CA}" presName="root" presStyleCnt="0">
        <dgm:presLayoutVars>
          <dgm:dir/>
          <dgm:resizeHandles val="exact"/>
        </dgm:presLayoutVars>
      </dgm:prSet>
      <dgm:spPr/>
    </dgm:pt>
    <dgm:pt modelId="{DB36C224-6147-47A8-A75A-48172BE27758}" type="pres">
      <dgm:prSet presAssocID="{BFE3EE53-7CD8-4E9D-BA41-2CD9AE0FA08A}" presName="compNode" presStyleCnt="0"/>
      <dgm:spPr/>
    </dgm:pt>
    <dgm:pt modelId="{31142D23-0823-4C0F-8295-5044769F4F7E}" type="pres">
      <dgm:prSet presAssocID="{BFE3EE53-7CD8-4E9D-BA41-2CD9AE0FA08A}" presName="bgRect" presStyleLbl="bgShp" presStyleIdx="0" presStyleCnt="3"/>
      <dgm:spPr/>
    </dgm:pt>
    <dgm:pt modelId="{09E10544-2726-413C-BD77-93B065F3A12E}" type="pres">
      <dgm:prSet presAssocID="{BFE3EE53-7CD8-4E9D-BA41-2CD9AE0FA0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227325E-829C-4D0D-B8AD-8F818BEC1132}" type="pres">
      <dgm:prSet presAssocID="{BFE3EE53-7CD8-4E9D-BA41-2CD9AE0FA08A}" presName="spaceRect" presStyleCnt="0"/>
      <dgm:spPr/>
    </dgm:pt>
    <dgm:pt modelId="{A2772947-C7D0-4A40-B158-A393491FE91A}" type="pres">
      <dgm:prSet presAssocID="{BFE3EE53-7CD8-4E9D-BA41-2CD9AE0FA08A}" presName="parTx" presStyleLbl="revTx" presStyleIdx="0" presStyleCnt="3">
        <dgm:presLayoutVars>
          <dgm:chMax val="0"/>
          <dgm:chPref val="0"/>
        </dgm:presLayoutVars>
      </dgm:prSet>
      <dgm:spPr/>
    </dgm:pt>
    <dgm:pt modelId="{8FCE92D7-314A-48B9-91ED-C2C5841B8BFB}" type="pres">
      <dgm:prSet presAssocID="{17F594B9-83FF-4CC1-93D0-A2C2AFAF202C}" presName="sibTrans" presStyleCnt="0"/>
      <dgm:spPr/>
    </dgm:pt>
    <dgm:pt modelId="{17499104-C86F-403D-B8AB-BF5CB8421AFD}" type="pres">
      <dgm:prSet presAssocID="{B45C0982-20C5-4FC2-A7A0-065AF8B4CC2E}" presName="compNode" presStyleCnt="0"/>
      <dgm:spPr/>
    </dgm:pt>
    <dgm:pt modelId="{7B15AA30-3AE2-4A2C-90C7-C9EFA575FD25}" type="pres">
      <dgm:prSet presAssocID="{B45C0982-20C5-4FC2-A7A0-065AF8B4CC2E}" presName="bgRect" presStyleLbl="bgShp" presStyleIdx="1" presStyleCnt="3"/>
      <dgm:spPr/>
    </dgm:pt>
    <dgm:pt modelId="{C94C8CF4-18C1-4301-90E9-038E017D43D9}" type="pres">
      <dgm:prSet presAssocID="{B45C0982-20C5-4FC2-A7A0-065AF8B4CC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8B25B06D-FAB8-4EBE-98AD-2154B92A287D}" type="pres">
      <dgm:prSet presAssocID="{B45C0982-20C5-4FC2-A7A0-065AF8B4CC2E}" presName="spaceRect" presStyleCnt="0"/>
      <dgm:spPr/>
    </dgm:pt>
    <dgm:pt modelId="{3205DF08-84C8-401C-B6BB-3E90F3FFFF50}" type="pres">
      <dgm:prSet presAssocID="{B45C0982-20C5-4FC2-A7A0-065AF8B4CC2E}" presName="parTx" presStyleLbl="revTx" presStyleIdx="1" presStyleCnt="3">
        <dgm:presLayoutVars>
          <dgm:chMax val="0"/>
          <dgm:chPref val="0"/>
        </dgm:presLayoutVars>
      </dgm:prSet>
      <dgm:spPr/>
    </dgm:pt>
    <dgm:pt modelId="{E5DD27CB-EF87-4014-81BA-D16755ABADFD}" type="pres">
      <dgm:prSet presAssocID="{39814C9D-0921-4397-8D73-4BD1DE25CCC6}" presName="sibTrans" presStyleCnt="0"/>
      <dgm:spPr/>
    </dgm:pt>
    <dgm:pt modelId="{F53AAE0F-4207-4C93-A9BB-8A0AD38B8D1F}" type="pres">
      <dgm:prSet presAssocID="{09C7BD77-50D3-4190-87B4-1639678056B2}" presName="compNode" presStyleCnt="0"/>
      <dgm:spPr/>
    </dgm:pt>
    <dgm:pt modelId="{695019F0-577E-40B5-8D44-5EB9B6BF6D84}" type="pres">
      <dgm:prSet presAssocID="{09C7BD77-50D3-4190-87B4-1639678056B2}" presName="bgRect" presStyleLbl="bgShp" presStyleIdx="2" presStyleCnt="3"/>
      <dgm:spPr/>
    </dgm:pt>
    <dgm:pt modelId="{74AE0EA8-9A63-4CB0-A0E6-2FE5666950D2}" type="pres">
      <dgm:prSet presAssocID="{09C7BD77-50D3-4190-87B4-1639678056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BFFB230D-1A65-42D1-AFAD-5074EA719F41}" type="pres">
      <dgm:prSet presAssocID="{09C7BD77-50D3-4190-87B4-1639678056B2}" presName="spaceRect" presStyleCnt="0"/>
      <dgm:spPr/>
    </dgm:pt>
    <dgm:pt modelId="{BE1C4BCD-8CF0-4F22-B923-4E1994D9DE26}" type="pres">
      <dgm:prSet presAssocID="{09C7BD77-50D3-4190-87B4-1639678056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7C0012-04E6-454D-8C9D-F045001967CA}" type="presOf" srcId="{6DCAC9E5-C48B-4366-A211-BE975F0080CA}" destId="{7FC3B056-16E0-4722-97D5-FD042C8F680E}" srcOrd="0" destOrd="0" presId="urn:microsoft.com/office/officeart/2018/2/layout/IconVerticalSolidList"/>
    <dgm:cxn modelId="{ED9F1015-FE27-447F-9068-D950D6EF99DF}" srcId="{6DCAC9E5-C48B-4366-A211-BE975F0080CA}" destId="{BFE3EE53-7CD8-4E9D-BA41-2CD9AE0FA08A}" srcOrd="0" destOrd="0" parTransId="{EB90AA94-E5D7-4CE1-B74B-B346A73B693C}" sibTransId="{17F594B9-83FF-4CC1-93D0-A2C2AFAF202C}"/>
    <dgm:cxn modelId="{ADEC4F1F-3269-47A6-8CC6-DDF92711D9AB}" type="presOf" srcId="{09C7BD77-50D3-4190-87B4-1639678056B2}" destId="{BE1C4BCD-8CF0-4F22-B923-4E1994D9DE26}" srcOrd="0" destOrd="0" presId="urn:microsoft.com/office/officeart/2018/2/layout/IconVerticalSolidList"/>
    <dgm:cxn modelId="{502B296B-03C5-47F6-92DB-F161B9205961}" type="presOf" srcId="{BFE3EE53-7CD8-4E9D-BA41-2CD9AE0FA08A}" destId="{A2772947-C7D0-4A40-B158-A393491FE91A}" srcOrd="0" destOrd="0" presId="urn:microsoft.com/office/officeart/2018/2/layout/IconVerticalSolidList"/>
    <dgm:cxn modelId="{836CB992-7A02-46E7-8C76-AEE672FF9720}" srcId="{6DCAC9E5-C48B-4366-A211-BE975F0080CA}" destId="{B45C0982-20C5-4FC2-A7A0-065AF8B4CC2E}" srcOrd="1" destOrd="0" parTransId="{4BF0CF0D-D3AB-483A-992D-CA95C6B989DB}" sibTransId="{39814C9D-0921-4397-8D73-4BD1DE25CCC6}"/>
    <dgm:cxn modelId="{EA9B1CAA-6881-4C7E-9965-DA23B677789D}" type="presOf" srcId="{B45C0982-20C5-4FC2-A7A0-065AF8B4CC2E}" destId="{3205DF08-84C8-401C-B6BB-3E90F3FFFF50}" srcOrd="0" destOrd="0" presId="urn:microsoft.com/office/officeart/2018/2/layout/IconVerticalSolidList"/>
    <dgm:cxn modelId="{ADDFB9E2-DC19-41E0-B1FD-2BB554B9A948}" srcId="{6DCAC9E5-C48B-4366-A211-BE975F0080CA}" destId="{09C7BD77-50D3-4190-87B4-1639678056B2}" srcOrd="2" destOrd="0" parTransId="{8F5DF2CF-82C3-4778-BE9C-B39511B73AED}" sibTransId="{FBCDCE62-26E3-4F62-AE06-3C395E6B724D}"/>
    <dgm:cxn modelId="{D9D0C7A1-0E3D-4C9F-A178-F5934A7F732E}" type="presParOf" srcId="{7FC3B056-16E0-4722-97D5-FD042C8F680E}" destId="{DB36C224-6147-47A8-A75A-48172BE27758}" srcOrd="0" destOrd="0" presId="urn:microsoft.com/office/officeart/2018/2/layout/IconVerticalSolidList"/>
    <dgm:cxn modelId="{6CBE8777-FC85-48E9-AA2C-70934149A04E}" type="presParOf" srcId="{DB36C224-6147-47A8-A75A-48172BE27758}" destId="{31142D23-0823-4C0F-8295-5044769F4F7E}" srcOrd="0" destOrd="0" presId="urn:microsoft.com/office/officeart/2018/2/layout/IconVerticalSolidList"/>
    <dgm:cxn modelId="{39E2B35C-9E20-4604-B916-D99485CEFBF8}" type="presParOf" srcId="{DB36C224-6147-47A8-A75A-48172BE27758}" destId="{09E10544-2726-413C-BD77-93B065F3A12E}" srcOrd="1" destOrd="0" presId="urn:microsoft.com/office/officeart/2018/2/layout/IconVerticalSolidList"/>
    <dgm:cxn modelId="{CA731B5B-FB0E-4DA7-907A-3C60B9559542}" type="presParOf" srcId="{DB36C224-6147-47A8-A75A-48172BE27758}" destId="{5227325E-829C-4D0D-B8AD-8F818BEC1132}" srcOrd="2" destOrd="0" presId="urn:microsoft.com/office/officeart/2018/2/layout/IconVerticalSolidList"/>
    <dgm:cxn modelId="{ED3770C7-5FF3-41F5-9A29-4A9266CAD569}" type="presParOf" srcId="{DB36C224-6147-47A8-A75A-48172BE27758}" destId="{A2772947-C7D0-4A40-B158-A393491FE91A}" srcOrd="3" destOrd="0" presId="urn:microsoft.com/office/officeart/2018/2/layout/IconVerticalSolidList"/>
    <dgm:cxn modelId="{D86DECA1-88E2-4BC6-B095-1E70C72E6C04}" type="presParOf" srcId="{7FC3B056-16E0-4722-97D5-FD042C8F680E}" destId="{8FCE92D7-314A-48B9-91ED-C2C5841B8BFB}" srcOrd="1" destOrd="0" presId="urn:microsoft.com/office/officeart/2018/2/layout/IconVerticalSolidList"/>
    <dgm:cxn modelId="{93C108C0-2BAC-4D1F-B2C4-E3EB5A965605}" type="presParOf" srcId="{7FC3B056-16E0-4722-97D5-FD042C8F680E}" destId="{17499104-C86F-403D-B8AB-BF5CB8421AFD}" srcOrd="2" destOrd="0" presId="urn:microsoft.com/office/officeart/2018/2/layout/IconVerticalSolidList"/>
    <dgm:cxn modelId="{6BBAF836-88D2-4A44-92AF-658D60A001FA}" type="presParOf" srcId="{17499104-C86F-403D-B8AB-BF5CB8421AFD}" destId="{7B15AA30-3AE2-4A2C-90C7-C9EFA575FD25}" srcOrd="0" destOrd="0" presId="urn:microsoft.com/office/officeart/2018/2/layout/IconVerticalSolidList"/>
    <dgm:cxn modelId="{D0BDCF6B-2B53-45DA-8790-24158A2CA113}" type="presParOf" srcId="{17499104-C86F-403D-B8AB-BF5CB8421AFD}" destId="{C94C8CF4-18C1-4301-90E9-038E017D43D9}" srcOrd="1" destOrd="0" presId="urn:microsoft.com/office/officeart/2018/2/layout/IconVerticalSolidList"/>
    <dgm:cxn modelId="{214E4A23-D2E3-4D87-94D1-AAE9CC6FD58F}" type="presParOf" srcId="{17499104-C86F-403D-B8AB-BF5CB8421AFD}" destId="{8B25B06D-FAB8-4EBE-98AD-2154B92A287D}" srcOrd="2" destOrd="0" presId="urn:microsoft.com/office/officeart/2018/2/layout/IconVerticalSolidList"/>
    <dgm:cxn modelId="{2EE61514-DD1D-4235-AD29-93B23EF7621B}" type="presParOf" srcId="{17499104-C86F-403D-B8AB-BF5CB8421AFD}" destId="{3205DF08-84C8-401C-B6BB-3E90F3FFFF50}" srcOrd="3" destOrd="0" presId="urn:microsoft.com/office/officeart/2018/2/layout/IconVerticalSolidList"/>
    <dgm:cxn modelId="{32E517EC-AD75-4431-BC32-DF5589EAB20F}" type="presParOf" srcId="{7FC3B056-16E0-4722-97D5-FD042C8F680E}" destId="{E5DD27CB-EF87-4014-81BA-D16755ABADFD}" srcOrd="3" destOrd="0" presId="urn:microsoft.com/office/officeart/2018/2/layout/IconVerticalSolidList"/>
    <dgm:cxn modelId="{9BD6F811-F1DA-4B6E-9744-AD4E83D5049B}" type="presParOf" srcId="{7FC3B056-16E0-4722-97D5-FD042C8F680E}" destId="{F53AAE0F-4207-4C93-A9BB-8A0AD38B8D1F}" srcOrd="4" destOrd="0" presId="urn:microsoft.com/office/officeart/2018/2/layout/IconVerticalSolidList"/>
    <dgm:cxn modelId="{D1EFE915-D18F-4E31-AA62-30A72EE36B85}" type="presParOf" srcId="{F53AAE0F-4207-4C93-A9BB-8A0AD38B8D1F}" destId="{695019F0-577E-40B5-8D44-5EB9B6BF6D84}" srcOrd="0" destOrd="0" presId="urn:microsoft.com/office/officeart/2018/2/layout/IconVerticalSolidList"/>
    <dgm:cxn modelId="{D987F83E-F799-4E32-8F20-1A5D01DB7716}" type="presParOf" srcId="{F53AAE0F-4207-4C93-A9BB-8A0AD38B8D1F}" destId="{74AE0EA8-9A63-4CB0-A0E6-2FE5666950D2}" srcOrd="1" destOrd="0" presId="urn:microsoft.com/office/officeart/2018/2/layout/IconVerticalSolidList"/>
    <dgm:cxn modelId="{012239EF-8226-49A4-BB6F-86CB6BA8878B}" type="presParOf" srcId="{F53AAE0F-4207-4C93-A9BB-8A0AD38B8D1F}" destId="{BFFB230D-1A65-42D1-AFAD-5074EA719F41}" srcOrd="2" destOrd="0" presId="urn:microsoft.com/office/officeart/2018/2/layout/IconVerticalSolidList"/>
    <dgm:cxn modelId="{4F081379-8EE9-486D-99D1-B264D1637D91}" type="presParOf" srcId="{F53AAE0F-4207-4C93-A9BB-8A0AD38B8D1F}" destId="{BE1C4BCD-8CF0-4F22-B923-4E1994D9DE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7FB33-AB91-4638-B0DC-1DB5B87073E6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F3CB9-219E-4D0E-8BE0-6C3D41D3C4B2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9D1E3-EE01-4008-AE02-C9F5B44BE3BF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 was born into a world brimming with endless possibilities, on a serene morning in the heart of our bustling city</a:t>
          </a:r>
        </a:p>
      </dsp:txBody>
      <dsp:txXfrm>
        <a:off x="1761361" y="651"/>
        <a:ext cx="4889891" cy="1524988"/>
      </dsp:txXfrm>
    </dsp:sp>
    <dsp:sp modelId="{79DBA940-746D-4678-A341-858DCEE3F7E6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F4613-4514-4F5C-86FF-A25F395D564D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F6872-3455-4974-8815-61169746CB2F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My parents, Maria and David, welcomed me with open arms, their hearts filled with hopes and dreams</a:t>
          </a:r>
        </a:p>
      </dsp:txBody>
      <dsp:txXfrm>
        <a:off x="1761361" y="1906887"/>
        <a:ext cx="4889891" cy="1524988"/>
      </dsp:txXfrm>
    </dsp:sp>
    <dsp:sp modelId="{FFF6FC2E-1261-4FA9-8DF3-FD5D4FE37512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ED7D8-C3BC-4C15-8162-F5589933D512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3606D-CCEF-45C7-8F6E-BDFF133F8AA2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 their firstborn, I was a bundle of joy and the embodiment of their aspirations for the future</a:t>
          </a:r>
        </a:p>
      </dsp:txBody>
      <dsp:txXfrm>
        <a:off x="1761361" y="3813123"/>
        <a:ext cx="4889891" cy="1524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E7508-2F05-4B10-BF16-3BA0FB11E909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024DF-1F4E-42CC-838D-E73CDFF5ABC1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7E769-D996-44CA-80A3-09C7C3A23016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Education remained at the forefront of my journey</a:t>
          </a:r>
        </a:p>
      </dsp:txBody>
      <dsp:txXfrm>
        <a:off x="1761361" y="651"/>
        <a:ext cx="4889891" cy="1524988"/>
      </dsp:txXfrm>
    </dsp:sp>
    <dsp:sp modelId="{7D0585C0-B2AB-47E0-B5F2-C4E4B4239287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3A48C-C22C-49AE-BA66-CD5F45167753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06FB7-2227-4D58-8931-DDBE4D3607F6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 I embarked on the path of higher learning, my family stood by me, offering unwavering support and encouragement</a:t>
          </a:r>
        </a:p>
      </dsp:txBody>
      <dsp:txXfrm>
        <a:off x="1761361" y="1906887"/>
        <a:ext cx="4889891" cy="1524988"/>
      </dsp:txXfrm>
    </dsp:sp>
    <dsp:sp modelId="{EECBD269-6D08-4519-B71C-2ADFE262F847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AF5C3-54AE-422E-8674-764DA0DE09AF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5812B-4DD4-4C10-A0D3-78E9BF810B79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values instilled in me during my early years became my guiding principles, helping me navigate the challenges and celebrate</a:t>
          </a:r>
        </a:p>
      </dsp:txBody>
      <dsp:txXfrm>
        <a:off x="1761361" y="3813123"/>
        <a:ext cx="4889891" cy="1524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70FD2-6473-44E7-A28F-CDD38ACCFDC3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B47B2-6BC3-4EE7-BC85-D7D414C909C6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15EEB-86AD-4F8A-87D2-DA19B506A7BA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chapter delves into the practical applications of my academic knowledge, the challenges I encountered, and the valuable lessons I learned from hands-on experience</a:t>
          </a:r>
        </a:p>
      </dsp:txBody>
      <dsp:txXfrm>
        <a:off x="1761361" y="651"/>
        <a:ext cx="4889891" cy="1524988"/>
      </dsp:txXfrm>
    </dsp:sp>
    <dsp:sp modelId="{32F6F6B0-9FC7-4C2D-A009-1EC21C2ABE82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89CC1-37A6-4E62-B0F8-3C03A0688B45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9B4D0-3544-4078-8B67-D932C0E6047A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chapter explores the impact of mentorship on my professional growth and the enduring relationship I developed with Eng</a:t>
          </a:r>
        </a:p>
      </dsp:txBody>
      <dsp:txXfrm>
        <a:off x="1761361" y="1906887"/>
        <a:ext cx="4889891" cy="1524988"/>
      </dsp:txXfrm>
    </dsp:sp>
    <dsp:sp modelId="{48D06A75-9A34-494C-8696-1DC392F41ED2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8B7E4-6E90-4CA6-89C0-85D8FEA5DC96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BE0DC-9630-4FA5-B86A-069FC208938E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chapter chronicles my journey of acquiring proficiency in software like AutoCAD, STAAD Pro, and ETABS</a:t>
          </a:r>
        </a:p>
      </dsp:txBody>
      <dsp:txXfrm>
        <a:off x="1761361" y="3813123"/>
        <a:ext cx="4889891" cy="1524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42D23-0823-4C0F-8295-5044769F4F7E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10544-2726-413C-BD77-93B065F3A12E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72947-C7D0-4A40-B158-A393491FE91A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chapter explores the pivotal role of education in shaping my perspective on the world and the systemic issues that perpetuate inequality and social injustice</a:t>
          </a:r>
        </a:p>
      </dsp:txBody>
      <dsp:txXfrm>
        <a:off x="1761361" y="651"/>
        <a:ext cx="4889891" cy="1524988"/>
      </dsp:txXfrm>
    </dsp:sp>
    <dsp:sp modelId="{7B15AA30-3AE2-4A2C-90C7-C9EFA575FD25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8CF4-18C1-4301-90E9-038E017D43D9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5DF08-84C8-401C-B6BB-3E90F3FFFF50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have a unique gift for rallying people to join me in service projects, demonstrating that the power of collective action can be a potent force for good</a:t>
          </a:r>
        </a:p>
      </dsp:txBody>
      <dsp:txXfrm>
        <a:off x="1761361" y="1906887"/>
        <a:ext cx="4889891" cy="1524988"/>
      </dsp:txXfrm>
    </dsp:sp>
    <dsp:sp modelId="{695019F0-577E-40B5-8D44-5EB9B6BF6D84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E0EA8-9A63-4CB0-A0E6-2FE5666950D2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C4BCD-8CF0-4F22-B923-4E1994D9DE26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section delves into the ways in which I motivate and mobilize others to join in the cause</a:t>
          </a:r>
        </a:p>
      </dsp:txBody>
      <dsp:txXfrm>
        <a:off x="1761361" y="3813123"/>
        <a:ext cx="4889891" cy="1524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1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8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8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7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A7B9E-47ED-BB2C-2299-A65788166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4" r="-2" b="9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3100"/>
              <a:t>AUTOBIOGRAPHY: THE DREAM GIRL CHILD</a:t>
            </a:r>
          </a:p>
        </p:txBody>
      </p:sp>
    </p:spTree>
    <p:extLst>
      <p:ext uri="{BB962C8B-B14F-4D97-AF65-F5344CB8AC3E}">
        <p14:creationId xmlns:p14="http://schemas.microsoft.com/office/powerpoint/2010/main" val="2455376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7: The Value of Education**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Education held a paramount place in our family</a:t>
            </a:r>
          </a:p>
          <a:p>
            <a:pPr lvl="0"/>
            <a:r>
              <a:rPr lang="en-US" sz="2000"/>
              <a:t>My parents believed in the power of knowledge and encouraged my sister and me to explore our interests</a:t>
            </a:r>
          </a:p>
          <a:p>
            <a:pPr lvl="0"/>
            <a:r>
              <a:rPr lang="en-US" sz="2000"/>
              <a:t>The local library was my sanctuary, where my imagination soared, and I could dream and learn without bounds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65FC9-B220-470D-A487-BBACEDE9A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31" r="31919" b="625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761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8: Resilience in Adversity**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Our family faced its share of challenges, as every family does</a:t>
            </a:r>
          </a:p>
          <a:p>
            <a:pPr lvl="0"/>
            <a:r>
              <a:rPr lang="en-US" sz="2000"/>
              <a:t>Through these trials, we learned the value of resilience and determination</a:t>
            </a:r>
          </a:p>
          <a:p>
            <a:pPr lvl="0"/>
            <a:r>
              <a:rPr lang="en-US" sz="2000"/>
              <a:t>My parents' unwavering support and their ability to face difficulties with grace left an indelible mark on me</a:t>
            </a:r>
          </a:p>
        </p:txBody>
      </p:sp>
      <p:pic>
        <p:nvPicPr>
          <p:cNvPr id="6" name="Picture 5" descr="A hand of two adults and a kid on top of each other">
            <a:extLst>
              <a:ext uri="{FF2B5EF4-FFF2-40B4-BE49-F238E27FC236}">
                <a16:creationId xmlns:a16="http://schemas.microsoft.com/office/drawing/2014/main" id="{54484598-D8C0-655D-8F55-826DC5C8D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6" r="1722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241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9: A Canvas of Expression**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As I grew, I discovered my passion for the arts, particularly painting</a:t>
            </a:r>
          </a:p>
          <a:p>
            <a:pPr lvl="0"/>
            <a:r>
              <a:rPr lang="en-US" sz="2000"/>
              <a:t>My room became a gallery of my creations, each canvas a reflection of my thoughts and emotions</a:t>
            </a:r>
          </a:p>
          <a:p>
            <a:pPr lvl="0"/>
            <a:r>
              <a:rPr lang="en-US" sz="2000"/>
              <a:t>Through art, I learned the power of self-expression and the beauty of translating feelings into tangible forms</a:t>
            </a:r>
          </a:p>
        </p:txBody>
      </p:sp>
      <p:pic>
        <p:nvPicPr>
          <p:cNvPr id="6" name="Picture 5" descr="Colourful oil painting of a sunset">
            <a:extLst>
              <a:ext uri="{FF2B5EF4-FFF2-40B4-BE49-F238E27FC236}">
                <a16:creationId xmlns:a16="http://schemas.microsoft.com/office/drawing/2014/main" id="{B50B1505-3CE2-564F-3127-E0B771AFB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1" r="13917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077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10: Celebrating Heritage**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/>
              <a:t>The traditions instilled by our grandparents remained a guiding light in our lives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Family gatherings were cherished rituals where stories were shared, laughter echoed, and the rich tapestry of our heritage was celebrated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These moments served as a reminder of the significance of family bonds and cultural connections</a:t>
            </a:r>
          </a:p>
        </p:txBody>
      </p:sp>
      <p:pic>
        <p:nvPicPr>
          <p:cNvPr id="6" name="Picture 5" descr="Colourful paper decorations">
            <a:extLst>
              <a:ext uri="{FF2B5EF4-FFF2-40B4-BE49-F238E27FC236}">
                <a16:creationId xmlns:a16="http://schemas.microsoft.com/office/drawing/2014/main" id="{4E34820A-AF42-5B38-5747-89D85212E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6" r="1397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894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11: The Sibling Bond**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My relationship with Olympia was marked by love and a sense of responsibility</a:t>
            </a:r>
          </a:p>
          <a:p>
            <a:pPr lvl="0"/>
            <a:r>
              <a:rPr lang="en-US" sz="2000"/>
              <a:t>As the older sister, I embraced my role with warmth and wisdom</a:t>
            </a:r>
          </a:p>
          <a:p>
            <a:pPr lvl="0"/>
            <a:r>
              <a:rPr lang="en-US" sz="2000"/>
              <a:t>Olympia was not just my sister; he was my confidant and my partner in the journey of life</a:t>
            </a:r>
          </a:p>
        </p:txBody>
      </p:sp>
      <p:pic>
        <p:nvPicPr>
          <p:cNvPr id="6" name="Picture 5" descr="Lock with a love heart">
            <a:extLst>
              <a:ext uri="{FF2B5EF4-FFF2-40B4-BE49-F238E27FC236}">
                <a16:creationId xmlns:a16="http://schemas.microsoft.com/office/drawing/2014/main" id="{92DBA24D-4013-DA4A-659F-35CD55EA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2" r="24309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754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12: Lessons of Giving Back**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Early life serves as the building blocks of character, and for me, it was a journey of self-discovery</a:t>
            </a:r>
          </a:p>
          <a:p>
            <a:pPr lvl="0"/>
            <a:r>
              <a:rPr lang="en-US" sz="2000"/>
              <a:t>My parents, Maria and David, were instrumental in shaping my values</a:t>
            </a:r>
          </a:p>
          <a:p>
            <a:pPr lvl="0"/>
            <a:r>
              <a:rPr lang="en-US" sz="2000"/>
              <a:t>They instilled in me the importance of empathy, kindness, and giving back to the community</a:t>
            </a:r>
          </a:p>
        </p:txBody>
      </p:sp>
      <p:pic>
        <p:nvPicPr>
          <p:cNvPr id="6" name="Picture 5" descr="Geometric shapes on a wooden background">
            <a:extLst>
              <a:ext uri="{FF2B5EF4-FFF2-40B4-BE49-F238E27FC236}">
                <a16:creationId xmlns:a16="http://schemas.microsoft.com/office/drawing/2014/main" id="{E2D53651-B382-7D54-F6FC-3AFD39006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9" r="27918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3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13: Navigating Adolescence**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As I entered my teenage years, the prospect of adulthood loomed on the horizon</a:t>
            </a:r>
          </a:p>
          <a:p>
            <a:pPr lvl="0"/>
            <a:r>
              <a:rPr lang="en-US" sz="2000"/>
              <a:t>I felt a growing sense of identity and purpose</a:t>
            </a:r>
          </a:p>
          <a:p>
            <a:pPr lvl="0"/>
            <a:r>
              <a:rPr lang="en-US" sz="2000"/>
              <a:t>My love for literature, art, and community service coalesced, and I began to envision a future where I could make a meaningful impact in the world</a:t>
            </a:r>
          </a:p>
        </p:txBody>
      </p:sp>
      <p:pic>
        <p:nvPicPr>
          <p:cNvPr id="6" name="Picture 5" descr="An orange and blue gradient of digital painting">
            <a:extLst>
              <a:ext uri="{FF2B5EF4-FFF2-40B4-BE49-F238E27FC236}">
                <a16:creationId xmlns:a16="http://schemas.microsoft.com/office/drawing/2014/main" id="{05962254-A7BD-D22F-EDF6-D3CE09738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8" r="17922" b="-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207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D329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US" sz="2800"/>
              <a:t>**Chapter 14: The Guiding Light**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DF50DB5-44ED-E5CA-DC57-E952D3874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647974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273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400" dirty="0"/>
              <a:t>**Childhood and Education Background: Introduction**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700"/>
              <a:t>Allow me to take you through the significant chapters of my educational journey, from my early days in primary school to my current pursuit of knowledge at Dedan Kimathi University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My educational voyage commenced at Lion's School, the place where I first stepped onto the path of knowledge and self-discovery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Lion's School was more than just a place of learning; it was where I unearthed my love for sports, particularly football, and my role as a goalkeeper</a:t>
            </a:r>
          </a:p>
        </p:txBody>
      </p:sp>
      <p:pic>
        <p:nvPicPr>
          <p:cNvPr id="6" name="Picture 5" descr="A lion and a cub on a rock against the sky">
            <a:extLst>
              <a:ext uri="{FF2B5EF4-FFF2-40B4-BE49-F238E27FC236}">
                <a16:creationId xmlns:a16="http://schemas.microsoft.com/office/drawing/2014/main" id="{C5DE7FFE-8B68-BE11-A70D-846A66252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7" r="9603" b="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9887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2: The Goalkeeper's Journey**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/>
              <a:t>As the school's goalkeeper, I found myself learning about teamwork, dedication, and the thrill of competition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Tireless practice honed my skills, and I developed the reflexes needed to guard the goal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The responsibility of defending the goalposts became a defining aspect of my early life, shaping my character and instilling a sense of duty</a:t>
            </a:r>
          </a:p>
        </p:txBody>
      </p:sp>
      <p:pic>
        <p:nvPicPr>
          <p:cNvPr id="6" name="Picture 5" descr="Football ball in goal">
            <a:extLst>
              <a:ext uri="{FF2B5EF4-FFF2-40B4-BE49-F238E27FC236}">
                <a16:creationId xmlns:a16="http://schemas.microsoft.com/office/drawing/2014/main" id="{285ADA5F-5D66-3F66-8FD9-428AC804D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7" r="30750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284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100"/>
              <a:t>The world was a canvas, and I was the artist, eager to explore every corner of it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My parents, the architects of my dreams, nurtured my curiosity and stoked the flames of ambition that burned within me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They believed in the power of education and instilled in me the unwavering belief that knowledge was the key to unlocking my full potential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The pursuit of knowledge became a passionate affair, and I found solace in the world of books, each page a stepping stone on my journey toward fulfilling my dreams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The journey from dream girl child to the person I am today has been marked by growth, self-discovery, and the pursuit of excellence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My dreams have evolved, as have I, and I am continually inspired by the endless possibilities that life presents</a:t>
            </a:r>
          </a:p>
        </p:txBody>
      </p:sp>
      <p:pic>
        <p:nvPicPr>
          <p:cNvPr id="6" name="Picture 5" descr="Red and blue abstract background">
            <a:extLst>
              <a:ext uri="{FF2B5EF4-FFF2-40B4-BE49-F238E27FC236}">
                <a16:creationId xmlns:a16="http://schemas.microsoft.com/office/drawing/2014/main" id="{FEFD4E04-770F-70D0-71E0-A868C8B70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24" r="18057" b="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689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700" dirty="0"/>
              <a:t>**Chapter 3: Balancing Academics and Passion**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Lion's School offered a strong academic foundation, but it was also the place where I discovered the importance of discipline, time management, and the pursuit of excellence</a:t>
            </a:r>
          </a:p>
          <a:p>
            <a:pPr lvl="0"/>
            <a:r>
              <a:rPr lang="en-US" sz="2000"/>
              <a:t>This balance between my academic commitments and passion for sports would be a guiding principle for the years ahead</a:t>
            </a:r>
          </a:p>
        </p:txBody>
      </p:sp>
      <p:pic>
        <p:nvPicPr>
          <p:cNvPr id="6" name="Picture 5" descr="Football on green playing field">
            <a:extLst>
              <a:ext uri="{FF2B5EF4-FFF2-40B4-BE49-F238E27FC236}">
                <a16:creationId xmlns:a16="http://schemas.microsoft.com/office/drawing/2014/main" id="{1175E0C6-29EC-FB28-5BA2-D9019206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7" r="10821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660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4: Early Mornings and Guiding Lights**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1900"/>
              <a:t>Each day at Lion's School began with the soft chime of the alarm clock and the warmth of the early morning sun</a:t>
            </a:r>
          </a:p>
          <a:p>
            <a:pPr lvl="0"/>
            <a:r>
              <a:rPr lang="en-US" sz="1900"/>
              <a:t>Guided by my mother, who served not only as my caregiver but also as my mentor, I prepared for school with punctuality and care</a:t>
            </a:r>
          </a:p>
          <a:p>
            <a:pPr lvl="0"/>
            <a:r>
              <a:rPr lang="en-US" sz="1900"/>
              <a:t>Meticulous attention was given to my uniform, ensuring that it was immaculate, symbolizing my commitment to education</a:t>
            </a:r>
          </a:p>
        </p:txBody>
      </p:sp>
      <p:pic>
        <p:nvPicPr>
          <p:cNvPr id="6" name="Picture 5" descr="Hand reaching out to sun">
            <a:extLst>
              <a:ext uri="{FF2B5EF4-FFF2-40B4-BE49-F238E27FC236}">
                <a16:creationId xmlns:a16="http://schemas.microsoft.com/office/drawing/2014/main" id="{A3D094D6-C4E9-299E-6413-E2CDDAF08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3" r="11330" b="-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892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5: The Journey to School**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The school bus, a bright yellow symbol of learning, would arrive at my doorstep, ready to transport eager young minds to the realm of knowledge</a:t>
            </a:r>
          </a:p>
          <a:p>
            <a:pPr lvl="0"/>
            <a:r>
              <a:rPr lang="en-US" sz="2000"/>
              <a:t>The journey to school was a time of preparation, reflection, and anticipation, setting the tone for the day ahead</a:t>
            </a:r>
          </a:p>
        </p:txBody>
      </p:sp>
      <p:pic>
        <p:nvPicPr>
          <p:cNvPr id="6" name="Picture 5" descr="Yellow school bus">
            <a:extLst>
              <a:ext uri="{FF2B5EF4-FFF2-40B4-BE49-F238E27FC236}">
                <a16:creationId xmlns:a16="http://schemas.microsoft.com/office/drawing/2014/main" id="{385B2952-919A-C172-39D0-93758255C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6" r="2673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3345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6: Lessons of Leadership**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As a class prefect at Lion's School, I embraced a role of leadership and responsibility</a:t>
            </a:r>
          </a:p>
          <a:p>
            <a:pPr lvl="0"/>
            <a:r>
              <a:rPr lang="en-US" sz="2000"/>
              <a:t>My involvement in the Girls Guide was a pivotal part of my early education</a:t>
            </a:r>
          </a:p>
          <a:p>
            <a:pPr lvl="0"/>
            <a:r>
              <a:rPr lang="en-US" sz="2000"/>
              <a:t>The parade, a significant event within the Girls Guide, reinforced the importance of unity, teamwork, and discipline</a:t>
            </a:r>
          </a:p>
        </p:txBody>
      </p:sp>
      <p:pic>
        <p:nvPicPr>
          <p:cNvPr id="6" name="Picture 5" descr="Hands holding each other's wrists and interlinked to form a circle">
            <a:extLst>
              <a:ext uri="{FF2B5EF4-FFF2-40B4-BE49-F238E27FC236}">
                <a16:creationId xmlns:a16="http://schemas.microsoft.com/office/drawing/2014/main" id="{729E3A22-801E-A9CD-16B9-270F80929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9" r="21719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666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8: Raising the Flag**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A moment of immense pride was raising the school flag in front of the entire school</a:t>
            </a:r>
          </a:p>
          <a:p>
            <a:pPr lvl="0"/>
            <a:r>
              <a:rPr lang="en-US" sz="2000"/>
              <a:t>It symbolized a commitment to upholding the values of our institution and taught me about respect, patriotism, and the significance of symbols in our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8E98B-2D3B-5064-CDD4-903E025B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r="2107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915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9: The Pursuit of Academic Excellence**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700"/>
              <a:t>As a young student, my determination and love for learning reflected in my academic achievements, striving for the highest marks in my class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Lion's Schools Primary School served as the foundation upon which my character and aspirations were built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The friendships, lessons, and experiences from my early years at Lion's School would accompany me on my educational journey, inspiring me to continue seeking knowledge and chasing my dreams</a:t>
            </a:r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EADC07B7-DFBE-0776-1A8B-08879CFED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9" r="11068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797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/>
              <a:t>**Muthale Girls Secondary School: Early Beginnings**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DE3B0-0163-51E8-CFF2-676D4CC1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3" r="18457" b="625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975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1: A New Chapter Begins**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100"/>
              <a:t>My educational journey took a significant turn when I crossed the threshold of Muthale Girls Secondary School in Kitui County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These formative years of adolescence were marked by experiences that would shape my character, instill discipline, and ignite a passion for excellence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Muthale Girls was not merely an institution of learning; it was a place where lifelong friendships were forged, values were deeply instilled, and dreams were nurtured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It served as a haven for personal growth and self-discovery, offering not only academic excellence but also a platform for athletic pursuits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My days at Muthale Girls commenced in the quiet predawn hours, well before the sun painted the horizon</a:t>
            </a:r>
          </a:p>
          <a:p>
            <a:pPr lvl="0">
              <a:lnSpc>
                <a:spcPct val="90000"/>
              </a:lnSpc>
            </a:pPr>
            <a:r>
              <a:rPr lang="en-US" sz="1100"/>
              <a:t>My responsibilities at Muthale Girls extended beyond academics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BC7A7-39F1-DD6A-C3CA-77FF545FA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3" r="18457" b="625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19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1: A New Chapter Begins**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600"/>
              <a:t>The school placed a strong emphasis on cleanliness and environmental stewardship, and each student was assigned specific chores</a:t>
            </a:r>
          </a:p>
          <a:p>
            <a:pPr lvl="0">
              <a:lnSpc>
                <a:spcPct val="90000"/>
              </a:lnSpc>
            </a:pPr>
            <a:r>
              <a:rPr lang="en-US" sz="1600"/>
              <a:t>The rhythm of school life at Muthale Girls struck a balance between academic pursuits and co-curricular activities</a:t>
            </a:r>
          </a:p>
          <a:p>
            <a:pPr lvl="0">
              <a:lnSpc>
                <a:spcPct val="90000"/>
              </a:lnSpc>
            </a:pPr>
            <a:r>
              <a:rPr lang="en-US" sz="1600"/>
              <a:t>It was during these early years that I discovered my passion for athletics, particularly track and field events</a:t>
            </a:r>
          </a:p>
          <a:p>
            <a:pPr lvl="0">
              <a:lnSpc>
                <a:spcPct val="90000"/>
              </a:lnSpc>
            </a:pPr>
            <a:r>
              <a:rPr lang="en-US" sz="1600"/>
              <a:t>Muthale Girls recognized the importance of nurturing athletic talent and provided the necessary infrastructure and support for students to excel in various sports</a:t>
            </a:r>
          </a:p>
        </p:txBody>
      </p:sp>
      <p:pic>
        <p:nvPicPr>
          <p:cNvPr id="6" name="Picture 5" descr="Large skydiving group mid-air">
            <a:extLst>
              <a:ext uri="{FF2B5EF4-FFF2-40B4-BE49-F238E27FC236}">
                <a16:creationId xmlns:a16="http://schemas.microsoft.com/office/drawing/2014/main" id="{E5ACAEC1-267A-FD4C-992D-75A4DA567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6" r="20208" b="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324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100" dirty="0"/>
              <a:t>**Dedan Kimathi University of Technology: Nurturing Dreams Beyond the Classroom**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400"/>
              <a:t>My journey through higher education led me to Dedan Kimathi University of Technology, a chapter in my life marked by a harmonious blend of academic pursuits, artistic passions, and a continuous pursuit of personal growth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Here, at Dedan Kimathi University, I've harnessed my passion for modeling, delved into the world of filmmaking, and furthered my academic endeavors by mastering marketable software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This transformative phase of my life is a tale of multifaceted growth and exploration, divided into several key subtopics, each representing a significant facet of my journey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Dedan Kimathi University was a fertile ground for the exploration of my passion for modeling</a:t>
            </a:r>
          </a:p>
        </p:txBody>
      </p:sp>
      <p:pic>
        <p:nvPicPr>
          <p:cNvPr id="6" name="Picture 5" descr="Old computer monitors">
            <a:extLst>
              <a:ext uri="{FF2B5EF4-FFF2-40B4-BE49-F238E27FC236}">
                <a16:creationId xmlns:a16="http://schemas.microsoft.com/office/drawing/2014/main" id="{2F53CEEA-5E16-0E94-97A4-DAF7EBBB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3" r="24953" b="-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282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**My Early Life and Family: Introduction**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My name is Sheila, and I invite you to join me on a journey through my early life and family</a:t>
            </a:r>
          </a:p>
          <a:p>
            <a:pPr lvl="0"/>
            <a:r>
              <a:rPr lang="en-US" sz="2000"/>
              <a:t>This is a story woven with love, dreams, and the cherished presence of my younger sister, Olympia Mbogoh, as we embark on the path of life's adventures</a:t>
            </a:r>
          </a:p>
        </p:txBody>
      </p:sp>
      <p:pic>
        <p:nvPicPr>
          <p:cNvPr id="6" name="Picture 5" descr="A hand of two adults and a kid on top of each other">
            <a:extLst>
              <a:ext uri="{FF2B5EF4-FFF2-40B4-BE49-F238E27FC236}">
                <a16:creationId xmlns:a16="http://schemas.microsoft.com/office/drawing/2014/main" id="{CCA683C1-7F8D-DC00-B5FE-5E56A61D6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6" r="1722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325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100" dirty="0"/>
              <a:t>**Dedan Kimathi University of Technology: Nurturing Dreams Beyond the Classroom**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300"/>
              <a:t>My journey into the world of modeling reached a pinnacle when I decided to compete in the prestigious Miss Dedan Kimathi Pageantry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This section of my narrative explores the preparation, challenges, and ultimately the triumph of participating in this life-changing competition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The Miss Dedan Kimathi Pageantry was not just a beauty contest; it was a platform that transcended physical appearance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This subsection provides insight into the transformation I underwent as I prepared for this life-altering event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The night of the Miss Dedan Kimathi Pageantry was a culmination of months of hard work and dedication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This section delves into the emotions, challenges, and triumphs of that transformative night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3B8B4-1E51-19F9-371F-D4909240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3" r="18457" b="625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5937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2500" dirty="0"/>
              <a:t>**My Attachment at Contrafrique Engineering &amp; Building Services Ltd: A Journey of Skill Advancement and Lifelong Connections**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400"/>
              <a:t>Embarking on my attachment at Contrafrique Engineering &amp; Building Services Ltd was a significant milestone in my journey as a civil engineering student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This period was not only an opportunity to apply the knowledge I had acquired in the classroom but also a transformative experience that would shape my career and personal growth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This chapter sets the stage for my attachment experience, filled with a blend of eagerness and curiosity</a:t>
            </a:r>
          </a:p>
          <a:p>
            <a:pPr lvl="0">
              <a:lnSpc>
                <a:spcPct val="90000"/>
              </a:lnSpc>
            </a:pPr>
            <a:r>
              <a:rPr lang="en-US" sz="1400"/>
              <a:t>At Contrafrique Engineering &amp; Building Services Ltd, I was given the opportunity to work on real-life projects, ranging from structural design to site inspections</a:t>
            </a:r>
          </a:p>
        </p:txBody>
      </p:sp>
      <p:pic>
        <p:nvPicPr>
          <p:cNvPr id="6" name="Picture 5" descr="Rolls of blueprints">
            <a:extLst>
              <a:ext uri="{FF2B5EF4-FFF2-40B4-BE49-F238E27FC236}">
                <a16:creationId xmlns:a16="http://schemas.microsoft.com/office/drawing/2014/main" id="{7600D349-09FA-7ECF-81B7-428C69EC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51" r="-3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58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D329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US" sz="1500"/>
              <a:t>**My Attachment at Contrafrique Engineering &amp; Building Services Ltd: A Journey of Skill Advancement and Lifelong Connections**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98C47AE0-6934-EB34-A608-09F2E6B81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485621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58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400" dirty="0"/>
              <a:t>**A Life Committed to Community Service: The Sheila Chronicles**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300"/>
              <a:t>In a world where selflessness often takes a backseat to personal pursuits, my journey into the realm of community service began long before I could fully comprehend the impact of my actions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From my earliest years, a passion for making a difference in the lives of others has been the guiding force of my existence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This is a story of selflessness, empathy, and an unshakable belief in the power of service to transform not only the lives of others but also my own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My journey into community service had humble beginnings</a:t>
            </a:r>
          </a:p>
          <a:p>
            <a:pPr lvl="0">
              <a:lnSpc>
                <a:spcPct val="90000"/>
              </a:lnSpc>
            </a:pPr>
            <a:r>
              <a:rPr lang="en-US" sz="1300"/>
              <a:t>The early stages of my commitment to community service were marked by seemingly insignificant acts of kindness</a:t>
            </a:r>
          </a:p>
        </p:txBody>
      </p:sp>
      <p:pic>
        <p:nvPicPr>
          <p:cNvPr id="6" name="Picture 5" descr="Hands holding each other's wrists and interlinked to form a circle">
            <a:extLst>
              <a:ext uri="{FF2B5EF4-FFF2-40B4-BE49-F238E27FC236}">
                <a16:creationId xmlns:a16="http://schemas.microsoft.com/office/drawing/2014/main" id="{748125F1-0E60-EB6E-92B4-F43EEDA0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9" r="21719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7976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D329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US" sz="2200"/>
              <a:t>**A Life Committed to Community Service: The Sheila Chronicles**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4393863-442E-7557-5CA8-CF014ABEF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130482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316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D329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US" sz="2800"/>
              <a:t>*Chapter 1: A Blessed Beginning**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3E9107B-BD8E-6D46-55A9-59C62C7DA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528855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78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2: The Foundation of Love**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/>
              <a:t>Our family was the cornerstone of my early years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The deep love my parents held for each other and for us, their children, set the stage for a childhood filled with warmth and security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In our home, family was the most important bond we could have, and their love became the foundation upon which we built our lives</a:t>
            </a:r>
          </a:p>
        </p:txBody>
      </p:sp>
      <p:pic>
        <p:nvPicPr>
          <p:cNvPr id="6" name="Picture 5" descr="A hand of two adults and a kid on top of each other">
            <a:extLst>
              <a:ext uri="{FF2B5EF4-FFF2-40B4-BE49-F238E27FC236}">
                <a16:creationId xmlns:a16="http://schemas.microsoft.com/office/drawing/2014/main" id="{C9C52932-D898-B956-D6D9-9EB18224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6" r="1722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411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*Chapter 3: The Curious Explorer**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900"/>
              <a:t>From a young age, I was an inquisitive child, my curiosity evident in everything I did</a:t>
            </a:r>
          </a:p>
          <a:p>
            <a:pPr lvl="0">
              <a:lnSpc>
                <a:spcPct val="90000"/>
              </a:lnSpc>
            </a:pPr>
            <a:r>
              <a:rPr lang="en-US" sz="1900"/>
              <a:t>I embarked on a journey of exploration with wide-eyed wonder, eager to learn and discover</a:t>
            </a:r>
          </a:p>
          <a:p>
            <a:pPr lvl="0">
              <a:lnSpc>
                <a:spcPct val="90000"/>
              </a:lnSpc>
            </a:pPr>
            <a:r>
              <a:rPr lang="en-US" sz="1900"/>
              <a:t>My parents recognized this spark of curiosity within me and wholeheartedly encouraged me to ask questions, explore my interests, and embrace the wonders of the world</a:t>
            </a:r>
          </a:p>
        </p:txBody>
      </p:sp>
      <p:pic>
        <p:nvPicPr>
          <p:cNvPr id="6" name="Picture 5" descr="Solo journey">
            <a:extLst>
              <a:ext uri="{FF2B5EF4-FFF2-40B4-BE49-F238E27FC236}">
                <a16:creationId xmlns:a16="http://schemas.microsoft.com/office/drawing/2014/main" id="{E21C4E53-A2E5-E06C-6589-F919C910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4" r="12429" b="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078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4: The Arrival of Olympia**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My younger sister, Olympia Mbogoh, entered our lives when I was just three years old</a:t>
            </a:r>
          </a:p>
          <a:p>
            <a:pPr lvl="0"/>
            <a:r>
              <a:rPr lang="en-US" sz="2000"/>
              <a:t>His birth was a moment of great excitement in our family</a:t>
            </a:r>
          </a:p>
          <a:p>
            <a:pPr lvl="0"/>
            <a:r>
              <a:rPr lang="en-US" sz="2000"/>
              <a:t>Our sibling bond began to flourish as we navigated the joys and challenges of early life together</a:t>
            </a:r>
          </a:p>
        </p:txBody>
      </p:sp>
      <p:pic>
        <p:nvPicPr>
          <p:cNvPr id="6" name="Picture 5" descr="A hand of two adults and a kid on top of each other">
            <a:extLst>
              <a:ext uri="{FF2B5EF4-FFF2-40B4-BE49-F238E27FC236}">
                <a16:creationId xmlns:a16="http://schemas.microsoft.com/office/drawing/2014/main" id="{A8D8109D-69E2-8841-9D41-895DB7FC6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6" r="17222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231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5: Roots and Heritage**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1900"/>
              <a:t>Our family was enriched by traditions and values, many of which were passed down from our grandparents, Anne and John</a:t>
            </a:r>
          </a:p>
          <a:p>
            <a:pPr lvl="0"/>
            <a:r>
              <a:rPr lang="en-US" sz="1900"/>
              <a:t>Their home was a sanctuary of love, where stories of our ancestors were shared with reverence</a:t>
            </a:r>
          </a:p>
          <a:p>
            <a:pPr lvl="0"/>
            <a:r>
              <a:rPr lang="en-US" sz="1900"/>
              <a:t>My grandmother, Anne, was a gifted storyteller, and her tales instilled in us a deep appreciation for our cultural heritage and the importance of knowing our roots</a:t>
            </a:r>
          </a:p>
        </p:txBody>
      </p:sp>
      <p:pic>
        <p:nvPicPr>
          <p:cNvPr id="6" name="Picture 5" descr="Two people holding each other's hands">
            <a:extLst>
              <a:ext uri="{FF2B5EF4-FFF2-40B4-BE49-F238E27FC236}">
                <a16:creationId xmlns:a16="http://schemas.microsoft.com/office/drawing/2014/main" id="{6BF48A72-DF2D-D6A6-6195-C839DFB10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1" r="24227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255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**Chapter 6: Bonds Beyond Family**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/>
            <a:r>
              <a:rPr lang="en-US" sz="2000"/>
              <a:t>Our neighborhood was a close-knit community, where neighbors were like extended family</a:t>
            </a:r>
          </a:p>
          <a:p>
            <a:pPr lvl="0"/>
            <a:r>
              <a:rPr lang="en-US" sz="2000"/>
              <a:t>Lasting friendships were forged, creating pillars of support and camaraderie that would stand the test of time</a:t>
            </a:r>
          </a:p>
          <a:p>
            <a:pPr lvl="0"/>
            <a:r>
              <a:rPr lang="en-US" sz="2000"/>
              <a:t>These friendships and the memories we created would shape us into the individuals we are today</a:t>
            </a:r>
          </a:p>
        </p:txBody>
      </p:sp>
      <p:pic>
        <p:nvPicPr>
          <p:cNvPr id="6" name="Picture 5" descr="Hands holding each other's wrists and interlinked to form a circle">
            <a:extLst>
              <a:ext uri="{FF2B5EF4-FFF2-40B4-BE49-F238E27FC236}">
                <a16:creationId xmlns:a16="http://schemas.microsoft.com/office/drawing/2014/main" id="{88ECEC26-1567-E31D-4CD4-531B2DC1A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9" r="21719" b="-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84336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1F3F0"/>
      </a:lt2>
      <a:accent1>
        <a:srgbClr val="D329E7"/>
      </a:accent1>
      <a:accent2>
        <a:srgbClr val="7217D5"/>
      </a:accent2>
      <a:accent3>
        <a:srgbClr val="382DE7"/>
      </a:accent3>
      <a:accent4>
        <a:srgbClr val="175BD5"/>
      </a:accent4>
      <a:accent5>
        <a:srgbClr val="29BCE7"/>
      </a:accent5>
      <a:accent6>
        <a:srgbClr val="15C2A2"/>
      </a:accent6>
      <a:hlink>
        <a:srgbClr val="3F8C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2488</Words>
  <Application>Microsoft Office PowerPoint</Application>
  <PresentationFormat>Widescreen</PresentationFormat>
  <Paragraphs>140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Century Gothic</vt:lpstr>
      <vt:lpstr>BrushVTI</vt:lpstr>
      <vt:lpstr>AUTOBIOGRAPHY: THE DREAM GIRL CHILD</vt:lpstr>
      <vt:lpstr>INTRODUCTION</vt:lpstr>
      <vt:lpstr>**My Early Life and Family: Introduction**</vt:lpstr>
      <vt:lpstr>*Chapter 1: A Blessed Beginning**</vt:lpstr>
      <vt:lpstr>**Chapter 2: The Foundation of Love**</vt:lpstr>
      <vt:lpstr>*Chapter 3: The Curious Explorer**</vt:lpstr>
      <vt:lpstr>**Chapter 4: The Arrival of Olympia**</vt:lpstr>
      <vt:lpstr>**Chapter 5: Roots and Heritage**</vt:lpstr>
      <vt:lpstr>**Chapter 6: Bonds Beyond Family**</vt:lpstr>
      <vt:lpstr>**Chapter 7: The Value of Education**</vt:lpstr>
      <vt:lpstr>**Chapter 8: Resilience in Adversity**</vt:lpstr>
      <vt:lpstr>**Chapter 9: A Canvas of Expression**</vt:lpstr>
      <vt:lpstr>**Chapter 10: Celebrating Heritage**</vt:lpstr>
      <vt:lpstr>**Chapter 11: The Sibling Bond**</vt:lpstr>
      <vt:lpstr>**Chapter 12: Lessons of Giving Back**</vt:lpstr>
      <vt:lpstr>**Chapter 13: Navigating Adolescence**</vt:lpstr>
      <vt:lpstr>**Chapter 14: The Guiding Light**</vt:lpstr>
      <vt:lpstr>**Childhood and Education Background: Introduction**</vt:lpstr>
      <vt:lpstr>**Chapter 2: The Goalkeeper's Journey**</vt:lpstr>
      <vt:lpstr>**Chapter 3: Balancing Academics and Passion**</vt:lpstr>
      <vt:lpstr>**Chapter 4: Early Mornings and Guiding Lights**</vt:lpstr>
      <vt:lpstr>**Chapter 5: The Journey to School**</vt:lpstr>
      <vt:lpstr>**Chapter 6: Lessons of Leadership**</vt:lpstr>
      <vt:lpstr>**Chapter 8: Raising the Flag**</vt:lpstr>
      <vt:lpstr>**Chapter 9: The Pursuit of Academic Excellence**</vt:lpstr>
      <vt:lpstr>**Muthale Girls Secondary School: Early Beginnings**</vt:lpstr>
      <vt:lpstr>**Chapter 1: A New Chapter Begins**</vt:lpstr>
      <vt:lpstr>**Chapter 1: A New Chapter Begins**</vt:lpstr>
      <vt:lpstr>**Dedan Kimathi University of Technology: Nurturing Dreams Beyond the Classroom**</vt:lpstr>
      <vt:lpstr>**Dedan Kimathi University of Technology: Nurturing Dreams Beyond the Classroom**</vt:lpstr>
      <vt:lpstr>**My Attachment at Contrafrique Engineering &amp; Building Services Ltd: A Journey of Skill Advancement and Lifelong Connections**</vt:lpstr>
      <vt:lpstr>**My Attachment at Contrafrique Engineering &amp; Building Services Ltd: A Journey of Skill Advancement and Lifelong Connections**</vt:lpstr>
      <vt:lpstr>**A Life Committed to Community Service: The Sheila Chronicles**</vt:lpstr>
      <vt:lpstr>**A Life Committed to Community Service: The Sheila Chronicles**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Dante king</cp:lastModifiedBy>
  <cp:revision>4</cp:revision>
  <dcterms:created xsi:type="dcterms:W3CDTF">2023-10-29T16:31:11Z</dcterms:created>
  <dcterms:modified xsi:type="dcterms:W3CDTF">2023-11-09T11:55:23Z</dcterms:modified>
</cp:coreProperties>
</file>